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2EF6"/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548" y="84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support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181599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6113" y="5410200"/>
            <a:ext cx="5024687" cy="6901626"/>
          </a:xfrm>
        </p:spPr>
        <p:txBody>
          <a:bodyPr anchor="ctr">
            <a:noAutofit/>
          </a:bodyPr>
          <a:lstStyle/>
          <a:p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Take your boat out on the water, soak up the rays at Folly Beach, or shop the streets of downtown Charleston within minutes with this move-in ready home that offers the look &amp; feel of new construction without the wait or inconvenience. Brimming with custom upgrades &amp; coastal charm, this nearly-new 3-story home features a bright &amp; airy open floor plan; shiplap, v-groove, and board &amp; batten walls; plantation shutters; stone backsplash; hardwood floors; custom lighting; high ceilings; granite counters; SS appliances; custom-made hurricane shutters; &amp; views of protected green space out front &amp; back! All of that, plus Freeman's Point offers a dock &amp; a boat landing, waterfront walking trails, a sparkling pool, a playpark, a dog park, &amp; a picnic pavilion for the exclusive use of its residents!</a:t>
            </a:r>
          </a:p>
          <a:p>
            <a:endParaRPr lang="en-US" sz="1050" b="1" u="sng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000" b="1" u="sng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details include: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Light-filled and flexible floor plan offers open living space connecting the family room, dining area, and kitchen, along with a large storage closet, spacious powder room, and office space/mudroom on the main floor; the master suite, two bedrooms, another full bath, and laundry on the 2nd floor; and a 4th bedroom suite/guest suite/bonus room on the 3rd floor, which would also make a great game room, media room, play room, or additional office space.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Open kitchen features a huge island and breakfast bar, gas cooking, upgraded cherry cabinetry, granite counters, stainless steel appliances, custom stone backsplash, recessed lighting, wood flooring, a giant pantry/storage room off the kitchen, tons of counter prep space, and loads of cabinet storage space.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suite features crown molding, plantation shutters, a walk-in closet, built-in Pottery Barn light sconces, and a large </a:t>
            </a:r>
            <a:r>
              <a:rPr lang="en-US" sz="100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ensuite</a:t>
            </a: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bath, which offers a large shower with tile surround, a giant granite vanity with his and her sinks, tile flooring, and a separate water closet.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Fully-fenced yard features Xeriscape landscaping, which requires little water or upkeep -- very low-maintenance, yet lovely!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Backyard features a charming seating area, a grill area, and a custom shade the covers the walkway from the home to the garage and protects you from the sun and weather.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Plenty of off-street parking available for all of your guests with the large custom parking pad, driveway, and 2-car detached garage, which also features built-in storage shelving and a kayak suspension system that will convey with the home.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home is uniquely situated with protected green space both out front and back, which will never be developed. Green space in back features a plot of wildflowers, majestic live oaks, and backs to gorgeous </a:t>
            </a:r>
            <a:r>
              <a:rPr lang="en-US" sz="100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lowcountry</a:t>
            </a: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marsh.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Transferable termite bond in place with </a:t>
            </a:r>
            <a:r>
              <a:rPr lang="en-US" sz="100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HomeTeam</a:t>
            </a: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Builder and certain manufacturer warranties still in effect!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Homes like this don't stay around long!</a:t>
            </a:r>
            <a:endParaRPr lang="en-US" sz="105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460205" y="1884194"/>
            <a:ext cx="263189" cy="44196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Julie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Nims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julie@mattoneillteam.com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843-580-6310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82571"/>
            <a:ext cx="1371600" cy="91440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6745542"/>
            <a:ext cx="1371600" cy="914400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45542"/>
            <a:ext cx="1371600" cy="914400"/>
          </a:xfrm>
          <a:prstGeom prst="rect">
            <a:avLst/>
          </a:prstGeom>
        </p:spPr>
      </p:pic>
      <p:pic>
        <p:nvPicPr>
          <p:cNvPr id="15" name="Picture 14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7908513"/>
            <a:ext cx="1371600" cy="914400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71484"/>
            <a:ext cx="1371600" cy="914400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08513"/>
            <a:ext cx="1371600" cy="914400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5582571"/>
            <a:ext cx="1371600" cy="914400"/>
          </a:xfrm>
          <a:prstGeom prst="rect">
            <a:avLst/>
          </a:prstGeom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397426"/>
            <a:ext cx="1371600" cy="914400"/>
          </a:xfrm>
          <a:prstGeom prst="rect">
            <a:avLst/>
          </a:prstGeom>
        </p:spPr>
      </p:pic>
      <p:pic>
        <p:nvPicPr>
          <p:cNvPr id="28" name="Picture 27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34455"/>
            <a:ext cx="1371600" cy="914400"/>
          </a:xfrm>
          <a:prstGeom prst="rect">
            <a:avLst/>
          </a:prstGeom>
        </p:spPr>
      </p:pic>
      <p:pic>
        <p:nvPicPr>
          <p:cNvPr id="29" name="Picture 28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9071484"/>
            <a:ext cx="1371600" cy="914400"/>
          </a:xfrm>
          <a:prstGeom prst="rect">
            <a:avLst/>
          </a:prstGeom>
        </p:spPr>
      </p:pic>
      <p:pic>
        <p:nvPicPr>
          <p:cNvPr id="30" name="Picture 29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1397426"/>
            <a:ext cx="1371600" cy="914400"/>
          </a:xfrm>
          <a:prstGeom prst="rect">
            <a:avLst/>
          </a:prstGeom>
        </p:spPr>
      </p:pic>
      <p:pic>
        <p:nvPicPr>
          <p:cNvPr id="31" name="Picture 30"/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0234455"/>
            <a:ext cx="1371600" cy="914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26" y="0"/>
            <a:ext cx="77724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Broker Open House!</a:t>
            </a:r>
          </a:p>
          <a:p>
            <a:r>
              <a:rPr lang="en-US" sz="24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Friday, Sept 21 ~ 10a-12p</a:t>
            </a:r>
          </a:p>
          <a:p>
            <a:r>
              <a:rPr lang="en-US" sz="24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Coffee and Donuts</a:t>
            </a:r>
          </a:p>
          <a:p>
            <a:r>
              <a:rPr lang="en-US" sz="24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from Duck Donuts!!</a:t>
            </a:r>
          </a:p>
        </p:txBody>
      </p:sp>
      <p:sp>
        <p:nvSpPr>
          <p:cNvPr id="4" name="Rectangle 3"/>
          <p:cNvSpPr/>
          <p:nvPr/>
        </p:nvSpPr>
        <p:spPr>
          <a:xfrm>
            <a:off x="1726" y="4495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1126 John Mcenery Road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Freeman's Point ~ Charleston, SC 29412 ~ MLS# 18023459 ~ $505,500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B254025-A4CE-4DA0-800D-B6B66649672E}"/>
              </a:ext>
            </a:extLst>
          </p:cNvPr>
          <p:cNvSpPr/>
          <p:nvPr/>
        </p:nvSpPr>
        <p:spPr>
          <a:xfrm>
            <a:off x="0" y="4114800"/>
            <a:ext cx="7772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Drop by and enter to win a gift certificate to Duck Donuts!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581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Palatino Linotype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48</cp:revision>
  <dcterms:created xsi:type="dcterms:W3CDTF">2006-08-16T00:00:00Z</dcterms:created>
  <dcterms:modified xsi:type="dcterms:W3CDTF">2018-09-20T16:51:01Z</dcterms:modified>
</cp:coreProperties>
</file>