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28016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62EF6"/>
    <a:srgbClr val="C3DE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39" d="100"/>
          <a:sy n="39" d="100"/>
        </p:scale>
        <p:origin x="2886" y="108"/>
      </p:cViewPr>
      <p:guideLst>
        <p:guide orient="horz" pos="4032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976796"/>
            <a:ext cx="66065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7254240"/>
            <a:ext cx="54406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1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9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2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512660"/>
            <a:ext cx="174879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512660"/>
            <a:ext cx="511683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8226214"/>
            <a:ext cx="6606540" cy="254254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5425866"/>
            <a:ext cx="6606540" cy="2800349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82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6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4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12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911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9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25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865544"/>
            <a:ext cx="3434160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4059766"/>
            <a:ext cx="3434160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865544"/>
            <a:ext cx="3435508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4059766"/>
            <a:ext cx="3435508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509694"/>
            <a:ext cx="2557066" cy="216916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509695"/>
            <a:ext cx="4344988" cy="10925811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678855"/>
            <a:ext cx="2557066" cy="8756651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8961121"/>
            <a:ext cx="4663440" cy="1057911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1143846"/>
            <a:ext cx="4663440" cy="7680960"/>
          </a:xfrm>
        </p:spPr>
        <p:txBody>
          <a:bodyPr/>
          <a:lstStyle>
            <a:lvl1pPr marL="0" indent="0">
              <a:buNone/>
              <a:defRPr sz="4100"/>
            </a:lvl1pPr>
            <a:lvl2pPr marL="587822" indent="0">
              <a:buNone/>
              <a:defRPr sz="3600"/>
            </a:lvl2pPr>
            <a:lvl3pPr marL="1175644" indent="0">
              <a:buNone/>
              <a:defRPr sz="3100"/>
            </a:lvl3pPr>
            <a:lvl4pPr marL="1763466" indent="0">
              <a:buNone/>
              <a:defRPr sz="2600"/>
            </a:lvl4pPr>
            <a:lvl5pPr marL="2351288" indent="0">
              <a:buNone/>
              <a:defRPr sz="2600"/>
            </a:lvl5pPr>
            <a:lvl6pPr marL="2939110" indent="0">
              <a:buNone/>
              <a:defRPr sz="2600"/>
            </a:lvl6pPr>
            <a:lvl7pPr marL="3526932" indent="0">
              <a:buNone/>
              <a:defRPr sz="2600"/>
            </a:lvl7pPr>
            <a:lvl8pPr marL="4114754" indent="0">
              <a:buNone/>
              <a:defRPr sz="2600"/>
            </a:lvl8pPr>
            <a:lvl9pPr marL="4702576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10019032"/>
            <a:ext cx="4663440" cy="1502409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512658"/>
            <a:ext cx="6995160" cy="21336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987042"/>
            <a:ext cx="6995160" cy="8448464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11865188"/>
            <a:ext cx="24612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64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67" indent="-440867" algn="l" defTabSz="1175644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211" indent="-367389" algn="l" defTabSz="1175644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55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377" indent="-293911" algn="l" defTabSz="117564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5199" indent="-293911" algn="l" defTabSz="117564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3021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843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66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6487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82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64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46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88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911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93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75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57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3" Type="http://schemas.openxmlformats.org/officeDocument/2006/relationships/hyperlink" Target="mailto:support@mattoneillteam.com" TargetMode="External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5" Type="http://schemas.openxmlformats.org/officeDocument/2006/relationships/image" Target="../media/image1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7772400" cy="5181599"/>
          </a:xfrm>
          <a:prstGeom prst="rect">
            <a:avLst/>
          </a:prstGeom>
          <a:noFill/>
          <a:ln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6113" y="5410200"/>
            <a:ext cx="5024687" cy="6901626"/>
          </a:xfrm>
        </p:spPr>
        <p:txBody>
          <a:bodyPr anchor="ctr">
            <a:noAutofit/>
          </a:bodyPr>
          <a:lstStyle/>
          <a:p>
            <a:r>
              <a:rPr lang="en-US" sz="105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Take your boat out on the water, soak up the rays at Folly Beach, or shop the streets of downtown Charleston within minutes with this move-in ready home that offers the look &amp; feel of new construction without the wait or inconvenience. Brimming with custom upgrades &amp; coastal charm, this nearly-new 3-story home features a bright &amp; airy open floor plan; shiplap, v-groove, and board &amp; batten walls; plantation shutters; stone backsplash; hardwood floors; custom lighting; high ceilings; granite counters; SS appliances; custom-made hurricane shutters; &amp; views of protected green space out front &amp; back! All of that, plus Freeman's Point offers a dock &amp; a boat landing, waterfront walking trails, a sparkling pool, a playpark, a dog park, &amp; a picnic pavilion for the exclusive use of its residents!</a:t>
            </a:r>
          </a:p>
          <a:p>
            <a:endParaRPr lang="en-US" sz="1050" b="1" u="sng" dirty="0">
              <a:solidFill>
                <a:schemeClr val="tx1"/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000" b="1" u="sng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Additional details include: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Light-filled and flexible floor plan offers open living space connecting the family room, dining area, and kitchen, along with a large storage closet, spacious powder room, and office space/mudroom on the main floor; the master suite, two bedrooms, another full bath, and laundry on the 2nd floor; and a 4th bedroom suite/guest suite/bonus room on the 3rd floor, which would also make a great game room, media room, play room, or additional office space.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Open kitchen features a huge island and breakfast bar, gas cooking, upgraded cherry cabinetry, granite counters, stainless steel appliances, custom stone backsplash, recessed lighting, wood flooring, a giant pantry/storage room off the kitchen, tons of counter prep space, and loads of cabinet storage space.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Master suite features crown molding, plantation shutters, a walk-in closet, built-in Pottery Barn light sconces, and a large </a:t>
            </a:r>
            <a:r>
              <a:rPr lang="en-US" sz="1000" dirty="0" err="1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ensuite</a:t>
            </a:r>
            <a:r>
              <a:rPr lang="en-US" sz="10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bath, which offers a large shower with tile surround, a giant granite vanity with his and her sinks, tile flooring, and a separate water closet.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Fully-fenced yard features Xeriscape landscaping, which requires little water or upkeep -- very low-maintenance, yet lovely!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Backyard features a charming seating area, a grill area, and a custom shade the covers the walkway from the home to the garage and protects you from the sun and weather.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Plenty of off-street parking available for all of your guests with the large custom parking pad, driveway, and 2-car detached garage, which also features built-in storage shelving and a kayak suspension system that will convey with the home.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This home is uniquely situated with protected green space both out front and back, which will never be developed. Green space in back features a plot of wildflowers, majestic live oaks, and backs to gorgeous </a:t>
            </a:r>
            <a:r>
              <a:rPr lang="en-US" sz="1000" dirty="0" err="1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lowcountry</a:t>
            </a:r>
            <a:r>
              <a:rPr lang="en-US" sz="10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marsh.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Transferable termite bond in place with </a:t>
            </a:r>
            <a:r>
              <a:rPr lang="en-US" sz="1000" dirty="0" err="1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HomeTeam</a:t>
            </a:r>
            <a:r>
              <a:rPr lang="en-US" sz="10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Builder and certain manufacturer warranties still in effect!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Homes like this don't stay around long!</a:t>
            </a:r>
            <a:endParaRPr lang="en-US" sz="1050" dirty="0">
              <a:solidFill>
                <a:schemeClr val="tx1"/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ight Brace 6"/>
          <p:cNvSpPr/>
          <p:nvPr/>
        </p:nvSpPr>
        <p:spPr>
          <a:xfrm rot="16200000">
            <a:off x="10460205" y="1884194"/>
            <a:ext cx="263189" cy="4419600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12435840"/>
            <a:ext cx="7772400" cy="3657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Julie </a:t>
            </a:r>
            <a:r>
              <a:rPr lang="en-US" sz="1600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Nims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   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  <a:hlinkClick r:id="rId3"/>
              </a:rPr>
              <a:t>julie@mattoneillteam.com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   843-580-6310</a:t>
            </a:r>
            <a:endParaRPr lang="en-US" sz="1600" u="sng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pic>
        <p:nvPicPr>
          <p:cNvPr id="10" name="Picture 9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82571"/>
            <a:ext cx="1371600" cy="914400"/>
          </a:xfrm>
          <a:prstGeom prst="rect">
            <a:avLst/>
          </a:prstGeom>
        </p:spPr>
      </p:pic>
      <p:pic>
        <p:nvPicPr>
          <p:cNvPr id="11" name="Picture 10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6745542"/>
            <a:ext cx="1371600" cy="914400"/>
          </a:xfrm>
          <a:prstGeom prst="rect">
            <a:avLst/>
          </a:prstGeom>
        </p:spPr>
      </p:pic>
      <p:pic>
        <p:nvPicPr>
          <p:cNvPr id="12" name="Picture 11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745542"/>
            <a:ext cx="1371600" cy="914400"/>
          </a:xfrm>
          <a:prstGeom prst="rect">
            <a:avLst/>
          </a:prstGeom>
        </p:spPr>
      </p:pic>
      <p:pic>
        <p:nvPicPr>
          <p:cNvPr id="15" name="Picture 14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7908513"/>
            <a:ext cx="1371600" cy="914400"/>
          </a:xfrm>
          <a:prstGeom prst="rect">
            <a:avLst/>
          </a:prstGeom>
        </p:spPr>
      </p:pic>
      <p:pic>
        <p:nvPicPr>
          <p:cNvPr id="19" name="Picture 18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071484"/>
            <a:ext cx="1371600" cy="914400"/>
          </a:xfrm>
          <a:prstGeom prst="rect">
            <a:avLst/>
          </a:prstGeom>
        </p:spPr>
      </p:pic>
      <p:pic>
        <p:nvPicPr>
          <p:cNvPr id="20" name="Picture 19"/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908513"/>
            <a:ext cx="1371600" cy="914400"/>
          </a:xfrm>
          <a:prstGeom prst="rect">
            <a:avLst/>
          </a:prstGeom>
        </p:spPr>
      </p:pic>
      <p:pic>
        <p:nvPicPr>
          <p:cNvPr id="26" name="Picture 25"/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5582571"/>
            <a:ext cx="1371600" cy="914400"/>
          </a:xfrm>
          <a:prstGeom prst="rect">
            <a:avLst/>
          </a:prstGeom>
        </p:spPr>
      </p:pic>
      <p:pic>
        <p:nvPicPr>
          <p:cNvPr id="27" name="Picture 26"/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397426"/>
            <a:ext cx="1371600" cy="914400"/>
          </a:xfrm>
          <a:prstGeom prst="rect">
            <a:avLst/>
          </a:prstGeom>
        </p:spPr>
      </p:pic>
      <p:pic>
        <p:nvPicPr>
          <p:cNvPr id="28" name="Picture 27"/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234455"/>
            <a:ext cx="1371600" cy="914400"/>
          </a:xfrm>
          <a:prstGeom prst="rect">
            <a:avLst/>
          </a:prstGeom>
        </p:spPr>
      </p:pic>
      <p:pic>
        <p:nvPicPr>
          <p:cNvPr id="29" name="Picture 28"/>
          <p:cNvPicPr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9071484"/>
            <a:ext cx="1371600" cy="914400"/>
          </a:xfrm>
          <a:prstGeom prst="rect">
            <a:avLst/>
          </a:prstGeom>
        </p:spPr>
      </p:pic>
      <p:pic>
        <p:nvPicPr>
          <p:cNvPr id="30" name="Picture 29"/>
          <p:cNvPicPr>
            <a:picLocks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11397426"/>
            <a:ext cx="1371600" cy="914400"/>
          </a:xfrm>
          <a:prstGeom prst="rect">
            <a:avLst/>
          </a:prstGeom>
        </p:spPr>
      </p:pic>
      <p:pic>
        <p:nvPicPr>
          <p:cNvPr id="31" name="Picture 30"/>
          <p:cNvPicPr>
            <a:picLocks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10234455"/>
            <a:ext cx="1371600" cy="9144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726" y="0"/>
            <a:ext cx="7772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7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Major Price DROP!</a:t>
            </a:r>
          </a:p>
        </p:txBody>
      </p:sp>
      <p:sp>
        <p:nvSpPr>
          <p:cNvPr id="4" name="Rectangle 3"/>
          <p:cNvSpPr/>
          <p:nvPr/>
        </p:nvSpPr>
        <p:spPr>
          <a:xfrm>
            <a:off x="1726" y="4495800"/>
            <a:ext cx="7772400" cy="8382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1126 John Mcenery Road</a:t>
            </a:r>
          </a:p>
          <a:p>
            <a:pPr algn="ctr"/>
            <a:r>
              <a:rPr lang="en-US" sz="18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Freeman's Point ~ Charleston, SC 29412 ~ MLS# 18023459 ~ $499,800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B254025-A4CE-4DA0-800D-B6B66649672E}"/>
              </a:ext>
            </a:extLst>
          </p:cNvPr>
          <p:cNvSpPr/>
          <p:nvPr/>
        </p:nvSpPr>
        <p:spPr>
          <a:xfrm>
            <a:off x="0" y="-533400"/>
            <a:ext cx="7772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7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Drop by and enter to win a gift certificate to Duck Donuts!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757450A-6D02-483C-BB75-5045E1D74F69}"/>
              </a:ext>
            </a:extLst>
          </p:cNvPr>
          <p:cNvSpPr/>
          <p:nvPr/>
        </p:nvSpPr>
        <p:spPr>
          <a:xfrm>
            <a:off x="3124201" y="3962399"/>
            <a:ext cx="463823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2800" b="1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7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Now Less Than $500k</a:t>
            </a:r>
          </a:p>
        </p:txBody>
      </p:sp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343</TotalTime>
  <Words>573</Words>
  <Application>Microsoft Office PowerPoint</Application>
  <PresentationFormat>Custom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Palatino Linotype</vt:lpstr>
      <vt:lpstr>Times New Roman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50</cp:revision>
  <dcterms:created xsi:type="dcterms:W3CDTF">2006-08-16T00:00:00Z</dcterms:created>
  <dcterms:modified xsi:type="dcterms:W3CDTF">2018-09-28T00:37:31Z</dcterms:modified>
</cp:coreProperties>
</file>