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6" y="3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5"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5"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0"/>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6/26/2020</a:t>
            </a:fld>
            <a:endParaRPr lang="en-US"/>
          </a:p>
        </p:txBody>
      </p:sp>
      <p:sp>
        <p:nvSpPr>
          <p:cNvPr id="5" name="Footer Placeholder 4"/>
          <p:cNvSpPr>
            <a:spLocks noGrp="1"/>
          </p:cNvSpPr>
          <p:nvPr>
            <p:ph type="ftr" sz="quarter" idx="3"/>
          </p:nvPr>
        </p:nvSpPr>
        <p:spPr>
          <a:xfrm>
            <a:off x="2811780" y="9322650"/>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0"/>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09417" y="479001"/>
            <a:ext cx="6585733" cy="4390488"/>
          </a:xfrm>
          <a:prstGeom prst="rect">
            <a:avLst/>
          </a:prstGeom>
          <a:ln>
            <a:noFill/>
          </a:ln>
          <a:effectLst>
            <a:softEdge rad="112500"/>
          </a:effectLst>
        </p:spPr>
      </p:pic>
      <p:sp>
        <p:nvSpPr>
          <p:cNvPr id="2" name="Title 1"/>
          <p:cNvSpPr>
            <a:spLocks noGrp="1"/>
          </p:cNvSpPr>
          <p:nvPr>
            <p:ph type="ctrTitle"/>
          </p:nvPr>
        </p:nvSpPr>
        <p:spPr>
          <a:xfrm>
            <a:off x="1609416" y="4592543"/>
            <a:ext cx="6620183" cy="1351057"/>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t>1126 Shadow Lake Circle 58</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b="1" dirty="0">
                <a:solidFill>
                  <a:srgbClr val="FFFFFF"/>
                </a:solidFill>
                <a:effectLst>
                  <a:outerShdw blurRad="38100" dist="38100" dir="2700000" algn="tl">
                    <a:srgbClr val="000000">
                      <a:alpha val="43137"/>
                    </a:srgbClr>
                  </a:outerShdw>
                </a:effectLst>
                <a:latin typeface="Century Gothic" panose="020B0502020202020204" pitchFamily="34" charset="0"/>
              </a:rPr>
              <a:t>Snee Farm Lakes ~ Mount Pleasant, SC 29464</a:t>
            </a:r>
            <a:br>
              <a:rPr lang="en-US" sz="20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b="1" dirty="0">
                <a:solidFill>
                  <a:srgbClr val="FFFFFF"/>
                </a:solidFill>
                <a:effectLst>
                  <a:outerShdw blurRad="38100" dist="38100" dir="2700000" algn="tl">
                    <a:srgbClr val="000000">
                      <a:alpha val="43137"/>
                    </a:srgbClr>
                  </a:outerShdw>
                </a:effectLst>
                <a:latin typeface="Century Gothic" panose="020B0502020202020204" pitchFamily="34" charset="0"/>
              </a:rPr>
              <a:t>MLS# 20016632 ~ $289,900</a:t>
            </a:r>
            <a:endParaRPr lang="en-US" sz="18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415" y="5943600"/>
            <a:ext cx="6585732" cy="3057820"/>
          </a:xfrm>
        </p:spPr>
        <p:txBody>
          <a:bodyPr anchor="ctr">
            <a:noAutofit/>
          </a:bodyPr>
          <a:lstStyle/>
          <a:p>
            <a:r>
              <a:rPr lang="en-US" sz="1500" dirty="0">
                <a:solidFill>
                  <a:schemeClr val="tx1"/>
                </a:solidFill>
                <a:latin typeface="Century Gothic" panose="020B0502020202020204" pitchFamily="34" charset="0"/>
              </a:rPr>
              <a:t>Fabulous Water Views from almost every room in this light filled, beautifully updated condo located in the heart of Mt Pleasant - Highly sought after Snee Farm! This Bright Open floor plan is perfect for entertaining friends &amp; family or just relaxing in your new home or patio while enjoying those fantastic water views! Completely remodeled kitchen &amp; baths, beautiful new hardwood flooring, new HVAC, Plantation Shutters, fresh paint etc. all make this a true must see, move in ready home. Dual masters upstairs with those fabulous water views and newly renovated baths. The neighborhood pool is just steps away from your back yard. Located just minutes from the beaches, town center, downtown, shopping, restaurants, I526 etc. Make your appointment to view this home today!</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9" y="1132148"/>
            <a:ext cx="1608298" cy="1072199"/>
          </a:xfrm>
          <a:prstGeom prst="rect">
            <a:avLst/>
          </a:prstGeom>
          <a:ln>
            <a:noFill/>
          </a:ln>
          <a:effectLst>
            <a:softEdge rad="112500"/>
          </a:effectLst>
        </p:spPr>
      </p:pic>
      <p:sp>
        <p:nvSpPr>
          <p:cNvPr id="20" name="Rectangle 19"/>
          <p:cNvSpPr/>
          <p:nvPr/>
        </p:nvSpPr>
        <p:spPr>
          <a:xfrm>
            <a:off x="8001001" y="1101166"/>
            <a:ext cx="6028281" cy="830997"/>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rPr>
              <a:t>$1,000 Buyer's Agent Bonus</a:t>
            </a:r>
          </a:p>
          <a:p>
            <a:pPr algn="ctr"/>
            <a:r>
              <a:rPr lang="en-US" sz="2400" i="1" dirty="0">
                <a:solidFill>
                  <a:srgbClr val="FFFF00"/>
                </a:solidFill>
                <a:effectLst>
                  <a:outerShdw blurRad="38100" dist="38100" dir="2700000" algn="tl">
                    <a:srgbClr val="000000">
                      <a:alpha val="75000"/>
                    </a:srgbClr>
                  </a:outerShdw>
                </a:effectLst>
                <a:latin typeface="Century Gothic" panose="020B0502020202020204" pitchFamily="34" charset="0"/>
              </a:rPr>
              <a:t> </a:t>
            </a:r>
            <a:r>
              <a:rPr lang="en-US" sz="1800" b="1" i="1" dirty="0">
                <a:solidFill>
                  <a:srgbClr val="FFFF00"/>
                </a:solidFill>
                <a:effectLst>
                  <a:outerShdw blurRad="38100" dist="38100" dir="2700000" algn="tl">
                    <a:srgbClr val="000000">
                      <a:alpha val="75000"/>
                    </a:srgbClr>
                  </a:outerShdw>
                </a:effectLst>
                <a:latin typeface="Century Gothic" panose="020B0502020202020204" pitchFamily="34" charset="0"/>
              </a:rPr>
              <a:t>For Ratified Contract That Can Close By 9/27/2019</a:t>
            </a:r>
            <a:endPar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18" name="Rectangle 17"/>
          <p:cNvSpPr/>
          <p:nvPr/>
        </p:nvSpPr>
        <p:spPr>
          <a:xfrm>
            <a:off x="228601" y="9067801"/>
            <a:ext cx="2209801"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95" y="9069366"/>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1044" y="9238085"/>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610529"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262808"/>
            <a:ext cx="1611643" cy="1074428"/>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7927734"/>
            <a:ext cx="1611648" cy="1073684"/>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5661018"/>
            <a:ext cx="1611643" cy="1074428"/>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61" y="4527847"/>
            <a:ext cx="1611643" cy="1074429"/>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6794189"/>
            <a:ext cx="1611643" cy="1074428"/>
          </a:xfrm>
          <a:prstGeom prst="rect">
            <a:avLst/>
          </a:prstGeom>
          <a:ln>
            <a:noFill/>
          </a:ln>
          <a:effectLst>
            <a:softEdge rad="112500"/>
          </a:effectLst>
        </p:spPr>
      </p:pic>
      <p:sp>
        <p:nvSpPr>
          <p:cNvPr id="31" name="Rectangle 30"/>
          <p:cNvSpPr/>
          <p:nvPr/>
        </p:nvSpPr>
        <p:spPr>
          <a:xfrm>
            <a:off x="1608857" y="1"/>
            <a:ext cx="6620743" cy="446276"/>
          </a:xfrm>
          <a:prstGeom prst="rect">
            <a:avLst/>
          </a:prstGeom>
        </p:spPr>
        <p:txBody>
          <a:bodyPr wrap="square">
            <a:spAutoFit/>
          </a:bodyPr>
          <a:lstStyle/>
          <a:p>
            <a:pPr algn="ctr"/>
            <a:r>
              <a:rPr lang="en-US" sz="2300" b="1" i="1" dirty="0">
                <a:solidFill>
                  <a:srgbClr val="FFFF00"/>
                </a:solidFill>
                <a:effectLst>
                  <a:outerShdw blurRad="38100" dist="38100" dir="2700000" algn="tl">
                    <a:srgbClr val="000000">
                      <a:alpha val="75000"/>
                    </a:srgbClr>
                  </a:outerShdw>
                </a:effectLst>
                <a:latin typeface="Century Gothic" panose="020B0502020202020204" pitchFamily="34" charset="0"/>
              </a:rPr>
              <a:t>Price Improvement ~ Gorgeous Water Views</a:t>
            </a:r>
            <a:endParaRPr lang="en-US" sz="2300"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6" name="Rectangle 5"/>
          <p:cNvSpPr/>
          <p:nvPr/>
        </p:nvSpPr>
        <p:spPr>
          <a:xfrm>
            <a:off x="228600" y="9812180"/>
            <a:ext cx="7772400" cy="246221"/>
          </a:xfrm>
          <a:prstGeom prst="rect">
            <a:avLst/>
          </a:prstGeom>
        </p:spPr>
        <p:txBody>
          <a:bodyPr wrap="square">
            <a:spAutoFit/>
          </a:bodyPr>
          <a:lstStyle/>
          <a:p>
            <a:pPr algn="ctr"/>
            <a:r>
              <a:rPr lang="en-US" sz="1000" dirty="0">
                <a:latin typeface="Century Gothic" panose="020B0502020202020204" pitchFamily="34" charset="0"/>
              </a:rPr>
              <a:t>Coldwell Banker Residential Brokerage | 1127 Queensborough Blvd. 103 | 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3395697"/>
            <a:ext cx="1610529" cy="1073686"/>
          </a:xfrm>
          <a:prstGeom prst="rect">
            <a:avLst/>
          </a:prstGeom>
          <a:ln>
            <a:noFill/>
          </a:ln>
          <a:effectLst>
            <a:softEdge rad="112500"/>
          </a:effectLst>
        </p:spPr>
      </p:pic>
      <p:sp>
        <p:nvSpPr>
          <p:cNvPr id="25" name="Rectangle 24">
            <a:extLst>
              <a:ext uri="{FF2B5EF4-FFF2-40B4-BE49-F238E27FC236}">
                <a16:creationId xmlns:a16="http://schemas.microsoft.com/office/drawing/2014/main" id="{036088B6-2B07-45DA-9E21-F86368787FFB}"/>
              </a:ext>
            </a:extLst>
          </p:cNvPr>
          <p:cNvSpPr/>
          <p:nvPr/>
        </p:nvSpPr>
        <p:spPr>
          <a:xfrm>
            <a:off x="4714802" y="9067801"/>
            <a:ext cx="3286198" cy="723275"/>
          </a:xfrm>
          <a:prstGeom prst="rect">
            <a:avLst/>
          </a:prstGeom>
        </p:spPr>
        <p:txBody>
          <a:bodyPr wrap="square" anchor="ctr">
            <a:spAutoFit/>
          </a:bodyPr>
          <a:lstStyle/>
          <a:p>
            <a:pPr algn="r"/>
            <a:r>
              <a:rPr lang="en-US" sz="1100" b="1" dirty="0">
                <a:latin typeface="Century Gothic" panose="020B0502020202020204" pitchFamily="34" charset="0"/>
              </a:rPr>
              <a:t>Bob Curtis</a:t>
            </a:r>
            <a:endParaRPr lang="en-US" sz="1000" dirty="0">
              <a:latin typeface="Century Gothic" panose="020B0502020202020204" pitchFamily="34" charset="0"/>
            </a:endParaRPr>
          </a:p>
          <a:p>
            <a:pPr algn="r"/>
            <a:r>
              <a:rPr lang="en-US" sz="1000" dirty="0">
                <a:latin typeface="Century Gothic" panose="020B0502020202020204" pitchFamily="34" charset="0"/>
              </a:rPr>
              <a:t>Realtor</a:t>
            </a:r>
          </a:p>
          <a:p>
            <a:pPr algn="r"/>
            <a:r>
              <a:rPr lang="en-US" sz="1000" dirty="0">
                <a:latin typeface="Century Gothic" panose="020B0502020202020204" pitchFamily="34" charset="0"/>
              </a:rPr>
              <a:t>(843) 425-1965</a:t>
            </a:r>
          </a:p>
          <a:p>
            <a:pPr algn="r"/>
            <a:r>
              <a:rPr lang="en-US" sz="1000" dirty="0">
                <a:latin typeface="Century Gothic" panose="020B0502020202020204" pitchFamily="34" charset="0"/>
              </a:rPr>
              <a:t>thebobcurtis@comcast.net</a:t>
            </a:r>
            <a:endParaRPr lang="en-US" sz="700" dirty="0">
              <a:latin typeface="Century Gothic" panose="020B0502020202020204" pitchFamily="34" charset="0"/>
            </a:endParaRP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TotalTime>
  <Words>232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1126 Shadow Lake Circle 58 Snee Farm Lakes ~ Mount Pleasant, SC 29464 MLS# 20016632 ~ $289,900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37</cp:revision>
  <dcterms:created xsi:type="dcterms:W3CDTF">2006-08-16T00:00:00Z</dcterms:created>
  <dcterms:modified xsi:type="dcterms:W3CDTF">2020-06-26T18:53:11Z</dcterms:modified>
</cp:coreProperties>
</file>