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956" y="96"/>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12/11/2017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12/11/2017</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gif"/><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8" name="Picture 14"/>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497797" y="1099106"/>
            <a:ext cx="6148407" cy="410463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5" name="Text Box 3"/>
          <p:cNvSpPr txBox="1">
            <a:spLocks noChangeArrowheads="1" noChangeShapeType="1"/>
          </p:cNvSpPr>
          <p:nvPr/>
        </p:nvSpPr>
        <p:spPr bwMode="auto">
          <a:xfrm>
            <a:off x="0" y="0"/>
            <a:ext cx="9144000" cy="6948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32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Motivated Seller! Great Location!!</a:t>
            </a:r>
            <a:endParaRPr lang="en-US" sz="28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76200" y="5661400"/>
            <a:ext cx="7062555" cy="34825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2200" dirty="0">
                <a:latin typeface="Tw Cen MT" pitchFamily="34" charset="0"/>
                <a:cs typeface="Arial" pitchFamily="34" charset="0"/>
              </a:rPr>
              <a:t>Completely remodeled 4 bedroom 3 bath home on James Island. Hard wood floors and can lighting throughout. Beautiful designer kitchen with custom cabinetry, granite counter tops, Viking stainless steel appliances and under cabinet lighting. Large master bath with walk in shower. Huge, private back yard with 12x18 storage shed. Geo thermal HVAC and </a:t>
            </a:r>
            <a:r>
              <a:rPr lang="en-US" sz="2200" dirty="0" err="1">
                <a:latin typeface="Tw Cen MT" pitchFamily="34" charset="0"/>
                <a:cs typeface="Arial" pitchFamily="34" charset="0"/>
              </a:rPr>
              <a:t>tankless</a:t>
            </a:r>
            <a:r>
              <a:rPr lang="en-US" sz="2200" dirty="0">
                <a:latin typeface="Tw Cen MT" pitchFamily="34" charset="0"/>
                <a:cs typeface="Arial" pitchFamily="34" charset="0"/>
              </a:rPr>
              <a:t> water heater. Home is in excellent condition and convenient to down town and Folly Beach. Must see!</a:t>
            </a:r>
            <a:endParaRPr kumimoji="0" lang="en-US" sz="2200"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232614" y="6097384"/>
            <a:ext cx="1909510" cy="1065416"/>
          </a:xfrm>
          <a:prstGeom prst="rect">
            <a:avLst/>
          </a:prstGeom>
          <a:noFill/>
          <a:ln w="0" algn="in">
            <a:noFill/>
            <a:miter lim="800000"/>
            <a:headEnd/>
            <a:tailEnd/>
          </a:ln>
          <a:effectLs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 870-7000</a:t>
            </a:r>
          </a:p>
          <a:p>
            <a:pPr lvl="0" algn="ctr" fontAlgn="base">
              <a:spcBef>
                <a:spcPct val="0"/>
              </a:spcBef>
              <a:spcAft>
                <a:spcPct val="0"/>
              </a:spcAft>
            </a:pPr>
            <a:r>
              <a:rPr lang="pt-BR" sz="1100" dirty="0">
                <a:latin typeface="Tw Cen MT" pitchFamily="34" charset="0"/>
                <a:cs typeface="Arial" pitchFamily="34" charset="0"/>
              </a:rPr>
              <a:t>M (843) 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426439" y="7275412"/>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232614" y="8084876"/>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0" y="4184272"/>
            <a:ext cx="9144000" cy="9757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2800" b="1" dirty="0">
                <a:effectLst>
                  <a:outerShdw blurRad="38100" dist="38100" dir="2700000" algn="tl">
                    <a:srgbClr val="000000">
                      <a:alpha val="43137"/>
                    </a:srgbClr>
                  </a:outerShdw>
                </a:effectLst>
                <a:latin typeface="Tw Cen MT" pitchFamily="34" charset="0"/>
                <a:cs typeface="Arial" pitchFamily="34" charset="0"/>
              </a:rPr>
              <a:t>1127 Darwin Street</a:t>
            </a:r>
          </a:p>
          <a:p>
            <a:pPr lvl="0" algn="ctr" fontAlgn="base">
              <a:spcBef>
                <a:spcPct val="0"/>
              </a:spcBef>
              <a:spcAft>
                <a:spcPct val="0"/>
              </a:spcAft>
            </a:pPr>
            <a:r>
              <a:rPr lang="en-US" b="1" dirty="0">
                <a:effectLst>
                  <a:outerShdw blurRad="38100" dist="38100" dir="2700000" algn="tl">
                    <a:srgbClr val="000000">
                      <a:alpha val="43137"/>
                    </a:srgbClr>
                  </a:outerShdw>
                </a:effectLst>
                <a:latin typeface="Tw Cen MT" pitchFamily="34" charset="0"/>
                <a:cs typeface="Arial" pitchFamily="34" charset="0"/>
              </a:rPr>
              <a:t>Lawton Bluff </a:t>
            </a:r>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b="1" dirty="0">
                <a:effectLst>
                  <a:outerShdw blurRad="38100" dist="38100" dir="2700000" algn="tl">
                    <a:srgbClr val="000000">
                      <a:alpha val="43137"/>
                    </a:srgbClr>
                  </a:outerShdw>
                </a:effectLst>
                <a:latin typeface="Tw Cen MT" pitchFamily="34" charset="0"/>
                <a:cs typeface="Arial" pitchFamily="34" charset="0"/>
              </a:rPr>
              <a:t> Charleston</a:t>
            </a:r>
            <a:br>
              <a:rPr lang="en-US" b="1" dirty="0">
                <a:effectLst>
                  <a:outerShdw blurRad="38100" dist="38100" dir="2700000" algn="tl">
                    <a:srgbClr val="000000">
                      <a:alpha val="43137"/>
                    </a:srgbClr>
                  </a:outerShdw>
                </a:effectLst>
                <a:latin typeface="Tw Cen MT" pitchFamily="34" charset="0"/>
                <a:cs typeface="Arial" pitchFamily="34" charset="0"/>
              </a:rPr>
            </a:br>
            <a:r>
              <a:rPr lang="en-US" b="1" dirty="0">
                <a:effectLst>
                  <a:outerShdw blurRad="38100" dist="38100" dir="2700000" algn="tl">
                    <a:srgbClr val="000000">
                      <a:alpha val="43137"/>
                    </a:srgbClr>
                  </a:outerShdw>
                </a:effectLst>
                <a:latin typeface="Tw Cen MT" pitchFamily="34" charset="0"/>
                <a:cs typeface="Arial" pitchFamily="34" charset="0"/>
              </a:rPr>
              <a:t>MLS# 17026496 </a:t>
            </a:r>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b="1" dirty="0">
                <a:effectLst>
                  <a:outerShdw blurRad="38100" dist="38100" dir="2700000" algn="tl">
                    <a:srgbClr val="000000">
                      <a:alpha val="43137"/>
                    </a:srgbClr>
                  </a:outerShdw>
                </a:effectLst>
                <a:latin typeface="Tw Cen MT" pitchFamily="34" charset="0"/>
                <a:cs typeface="Arial" pitchFamily="34" charset="0"/>
              </a:rPr>
              <a:t> $415,000</a:t>
            </a:r>
            <a:endParaRPr kumimoji="0" lang="en-US" sz="105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8" name="Picture 1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121134" y="704744"/>
            <a:ext cx="1883663" cy="1257522"/>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4" name="Picture 1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121972" y="2549068"/>
            <a:ext cx="1884578" cy="1258132"/>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9" name="Picture 1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121134" y="4396736"/>
            <a:ext cx="1883663" cy="1257522"/>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0" name="Picture 1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37451" y="701635"/>
            <a:ext cx="1884789" cy="1258273"/>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3" name="Picture 1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37450" y="4396360"/>
            <a:ext cx="1884788" cy="1258272"/>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5" name="Picture 1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37450" y="2548997"/>
            <a:ext cx="1884789" cy="1258273"/>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120</TotalTime>
  <Words>123</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Lucida Sans</vt:lpstr>
      <vt:lpstr>Trajan Pro</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37</cp:revision>
  <dcterms:created xsi:type="dcterms:W3CDTF">2006-08-16T00:00:00Z</dcterms:created>
  <dcterms:modified xsi:type="dcterms:W3CDTF">2017-12-11T16:39:43Z</dcterms:modified>
</cp:coreProperties>
</file>