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7" cy="200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4894470"/>
            <a:ext cx="7148402" cy="2839830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Look at this 3 bedroom 2 bath home in Snee Farm just minutes from anything! This home features a formal dining room right off main entry. A beautiful eat in kitchen with breakfast nook and large sunken living room with vaulted ceiling and exposed beams. There is a master suite with large closet and master bath attached with stand up shower. Hall bathroom has a tub shower combination for soaking needs! There are also two nice sized guest rooms across from master. The garage offers 2 car parking and lots of storage space with an additional 318 square feet of living space with separate bathroom and entrance. The backyard is completely fenced in for privacy. A large screened in porch and deck completes this backyard oasis. This house is a must see!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1128 Clapper Court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18001490 | $439,900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3342124"/>
            <a:ext cx="1161286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14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9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4" y="3342124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152400"/>
            <a:ext cx="399345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5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Ready to Sell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" y="7772400"/>
            <a:ext cx="1161286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14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59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9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04" y="7774993"/>
            <a:ext cx="1157402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0" y="765329"/>
            <a:ext cx="2172539" cy="1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99991D-4910-4D18-A974-E91DAF4BEA07}"/>
              </a:ext>
            </a:extLst>
          </p:cNvPr>
          <p:cNvSpPr/>
          <p:nvPr/>
        </p:nvSpPr>
        <p:spPr>
          <a:xfrm>
            <a:off x="229597" y="4189547"/>
            <a:ext cx="6854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Open House</a:t>
            </a:r>
          </a:p>
          <a:p>
            <a:pPr algn="ctr"/>
            <a:r>
              <a:rPr lang="en-US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Saturday 3/24 &amp; Sunday 3/25 2-4pm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206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46</cp:revision>
  <dcterms:created xsi:type="dcterms:W3CDTF">2006-08-16T00:00:00Z</dcterms:created>
  <dcterms:modified xsi:type="dcterms:W3CDTF">2018-03-20T14:02:04Z</dcterms:modified>
</cp:coreProperties>
</file>