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848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8" y="209913"/>
            <a:ext cx="3004507" cy="200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" y="8686800"/>
            <a:ext cx="7315198" cy="137798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99" y="4114800"/>
            <a:ext cx="7148402" cy="3619500"/>
          </a:xfrm>
        </p:spPr>
        <p:txBody>
          <a:bodyPr anchor="ctr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88900" dist="12700" dir="5400000" algn="ctr" rotWithShape="0">
                    <a:schemeClr val="tx1"/>
                  </a:outerShdw>
                </a:effectLst>
                <a:latin typeface="Trebuchet MS" panose="020B0603020202020204" pitchFamily="34" charset="0"/>
              </a:rPr>
              <a:t>Look at this 3 bedroom 2 bath home in Snee Farm just minutes from anything! This home features a formal dining room right off main entry. A beautiful eat in kitchen with breakfast nook and large sunken living room with vaulted ceiling and exposed beams. There is a master suite with large closet and master bath attached with stand up shower. Hall bathroom has a tub shower combination for soaking needs! There are also two nice sized guest rooms across from master. The garage offers 2 car parking and lots of storage space with an additional 318 square feet of living space with separate bathroom and entrance. The backyard is completely fenced in for privacy. A large screened in porch and deck completes this backyard oasis. This house is a must see!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76793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 Courcoux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Mobile - (843) 224-8613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lauren.courcoux@carolinaone.com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www.laurendelucacourcoux.com</a:t>
            </a:r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6" y="8818565"/>
            <a:ext cx="896470" cy="914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4" y="9858345"/>
            <a:ext cx="73129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</a:rPr>
              <a:t>Carolina One Real Estate | 2713 Highway 17 North | Mt Pleasant, SC 29466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338540"/>
            <a:ext cx="7315200" cy="823760"/>
            <a:chOff x="0" y="919315"/>
            <a:chExt cx="7315200" cy="823760"/>
          </a:xfrm>
        </p:grpSpPr>
        <p:sp>
          <p:nvSpPr>
            <p:cNvPr id="20" name="Rectangle 19"/>
            <p:cNvSpPr/>
            <p:nvPr/>
          </p:nvSpPr>
          <p:spPr>
            <a:xfrm>
              <a:off x="1" y="919315"/>
              <a:ext cx="7315198" cy="8237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961863"/>
              <a:ext cx="7315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1128 Clapper Court</a:t>
              </a:r>
            </a:p>
            <a:p>
              <a:pPr algn="ctr"/>
              <a:r>
                <a:rPr lang="en-US" sz="18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Mount Pleasant, SC 29464 | MLS# 18001490 | $439,900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1" y="3342124"/>
            <a:ext cx="1161286" cy="77526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14" y="3342124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59" y="3342124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69" y="3342124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04" y="3342124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64" y="8906660"/>
            <a:ext cx="609218" cy="7382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4561" y="152400"/>
            <a:ext cx="3993459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5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Ready to Sell in Snee Farm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180" y="76200"/>
            <a:ext cx="7140840" cy="8610600"/>
          </a:xfrm>
          <a:prstGeom prst="rect">
            <a:avLst/>
          </a:prstGeom>
          <a:noFill/>
          <a:ln w="381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1" y="7772400"/>
            <a:ext cx="1161286" cy="77526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14" y="7774993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59" y="7774993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69" y="7774993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04" y="7774993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20" y="765329"/>
            <a:ext cx="2172539" cy="145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</TotalTime>
  <Words>188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45</cp:revision>
  <dcterms:created xsi:type="dcterms:W3CDTF">2006-08-16T00:00:00Z</dcterms:created>
  <dcterms:modified xsi:type="dcterms:W3CDTF">2018-03-05T19:10:20Z</dcterms:modified>
</cp:coreProperties>
</file>