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6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84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74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89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1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4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414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8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1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25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87BD2-079C-4EE9-A540-83B3FE7E79BA}" type="datetimeFigureOut">
              <a:rPr lang="en-US" smtClean="0"/>
              <a:t>10/22/2019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3DD48-4707-442F-9460-CED5065193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391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</a:extLst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43" y="0"/>
            <a:ext cx="7768515" cy="518044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8977639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 Gelber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(843) 494-2354</a:t>
            </a:r>
          </a:p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greg.gelber@agentownedrealty.com</a:t>
            </a:r>
            <a:endParaRPr kumimoji="0" lang="en-US" altLang="en-US" sz="10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728" y="9078497"/>
            <a:ext cx="563335" cy="62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4588" y="9188972"/>
            <a:ext cx="905325" cy="41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1" y="9802131"/>
            <a:ext cx="7772399" cy="249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AgentOwned Charleston Group | 902 Savannah Hwy | Charleston, SC 29407-7802</a:t>
            </a: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01600" y="0"/>
            <a:ext cx="7975601" cy="475196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n w="0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Listed in </a:t>
            </a:r>
            <a:r>
              <a:rPr lang="en-US" sz="2400" b="1" i="1" dirty="0" err="1">
                <a:ln w="0">
                  <a:noFill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Drakesborough</a:t>
            </a:r>
            <a:endParaRPr lang="en-US" sz="2400" b="1" i="1" dirty="0">
              <a:ln w="0">
                <a:noFill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19225153">
            <a:off x="-5024307" y="-1439796"/>
            <a:ext cx="60207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0" dirty="0">
                <a:ln w="0">
                  <a:solidFill>
                    <a:schemeClr val="tx1"/>
                  </a:solidFill>
                </a:ln>
                <a:noFill/>
                <a:latin typeface="Stencil" panose="040409050D0802020404" pitchFamily="82" charset="0"/>
              </a:rPr>
              <a:t>DRAFT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5174516"/>
            <a:ext cx="7772400" cy="273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ctr" anchorCtr="0" compatLnSpc="1">
            <a:prstTxWarp prst="textNoShape">
              <a:avLst/>
            </a:prstTxWarp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 home on one of largest lots in the highly sought after </a:t>
            </a:r>
            <a:r>
              <a:rPr lang="en-US" alt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Drakesborough</a:t>
            </a:r>
            <a:r>
              <a:rPr lang="en-US" alt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neighborhood. Zoned for DD2 SCHOOLS. This one owner home has been meticulously cared for &amp; loved. Open floor plan downstairs has a spacious living room, kitchen, and an eat-in/ dining area overlooking the backyard. Upstairs are 3 bedrooms, each with its own walk-in closet, two full bathrooms, and a great separate laundry room. You'll love the widened driveway that offers ample off street parking and the huge fenced in backyard that is perfect for family fun &amp; grilling out. The property is next to a large green space and NO FLOOD INSURANCE is required. This home is conveniently located close to Volvo, I-26, Downtown Summerville, Nexton.. delicious local restaurants and entertainment. Backyard shed conveys along with all kitchen built-in appliances (new, awesome 3 rack dishwasher) and the garage refrigerator.</a:t>
            </a:r>
            <a:endParaRPr kumimoji="0" lang="en-US" altLang="en-US" sz="14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4964A7-330D-4933-9B73-6B17934A46F0}"/>
              </a:ext>
            </a:extLst>
          </p:cNvPr>
          <p:cNvSpPr/>
          <p:nvPr/>
        </p:nvSpPr>
        <p:spPr>
          <a:xfrm>
            <a:off x="0" y="4774406"/>
            <a:ext cx="7772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1129 Flyway Road | Summerville | MLS# 19029019 | $195,000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5104AA-E192-4FC1-911D-9D2FEF7E5F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746" y="7493018"/>
            <a:ext cx="761205" cy="1143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60A6A4-1A8B-4F83-8B45-24327C965FF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2626" y="7908612"/>
            <a:ext cx="1370914" cy="914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EAAEE7-2671-4316-8AAC-54039E8424FC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4336" y="7908612"/>
            <a:ext cx="1370914" cy="9140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BB47456-3FB3-4745-8D9D-05654D1F2663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915" y="7908612"/>
            <a:ext cx="1370914" cy="914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778603-2585-492D-BD8E-53352FBE821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9204" y="7908612"/>
            <a:ext cx="1370914" cy="9143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7CB1E1-C6FF-42C1-838B-311D2EBF29B8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93" y="7908612"/>
            <a:ext cx="1370914" cy="91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93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</TotalTime>
  <Words>206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Stencil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44</cp:revision>
  <dcterms:created xsi:type="dcterms:W3CDTF">2016-10-21T14:02:21Z</dcterms:created>
  <dcterms:modified xsi:type="dcterms:W3CDTF">2019-10-22T16:15:14Z</dcterms:modified>
</cp:coreProperties>
</file>