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9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6/16/2015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05200" y="2910840"/>
            <a:ext cx="3733800" cy="6205793"/>
          </a:xfrm>
        </p:spPr>
        <p:txBody>
          <a:bodyPr anchor="ctr">
            <a:noAutofit/>
          </a:bodyPr>
          <a:lstStyle/>
          <a:p>
            <a:r>
              <a:rPr lang="en-US" sz="1600" dirty="0">
                <a:solidFill>
                  <a:schemeClr val="tx2">
                    <a:lumMod val="50000"/>
                  </a:schemeClr>
                </a:solidFill>
                <a:latin typeface="Cambria" panose="02040503050406030204" pitchFamily="18" charset="0"/>
              </a:rPr>
              <a:t>Welcome to your move in ready home that features foyer, 3 bedrooms, 1.5 bathrooms, living room, kitchen, breakfast area, fenced back yard and one car garage. As you enter into your new home you will notice the crown molding and laminate flooring. Living room has been freshly painted, has crown molding, wainscoting, ceiling fan and laminate floor. Kitchen has a stainless steel range and dishwasher, and white refrigerator. Master bedroom has new carpet and ceiling fan. Master bathroom has a new light fixture, new pedestal sink, and new toilet. The 2 other bedrooms have ceiling fans and one bedroom has laminate floor and the other bedroom has carpet. Hall bathroom has new countertop, sink, toilet and tub/shower. Home also have 2'' faux blinds. Large fence back yard and a one car garage. Great </a:t>
            </a:r>
            <a:r>
              <a:rPr lang="en-US" sz="1600" dirty="0" smtClean="0">
                <a:solidFill>
                  <a:schemeClr val="tx2">
                    <a:lumMod val="50000"/>
                  </a:schemeClr>
                </a:solidFill>
                <a:latin typeface="Cambria" panose="02040503050406030204" pitchFamily="18" charset="0"/>
              </a:rPr>
              <a:t>location ~ close </a:t>
            </a:r>
            <a:r>
              <a:rPr lang="en-US" sz="1600" dirty="0">
                <a:solidFill>
                  <a:schemeClr val="tx2">
                    <a:lumMod val="50000"/>
                  </a:schemeClr>
                </a:solidFill>
                <a:latin typeface="Cambria" panose="02040503050406030204" pitchFamily="18" charset="0"/>
              </a:rPr>
              <a:t>to schools, shopping, Boeing, Naval Weapon Station, dining, I-26 and I-526.</a:t>
            </a:r>
            <a:endParaRPr lang="en-US" sz="1600" dirty="0">
              <a:solidFill>
                <a:schemeClr val="tx2">
                  <a:lumMod val="50000"/>
                </a:schemeClr>
              </a:solidFill>
              <a:latin typeface="Cambria" panose="02040503050406030204" pitchFamily="18" charset="0"/>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4453"/>
          <a:stretch/>
        </p:blipFill>
        <p:spPr>
          <a:xfrm>
            <a:off x="76200" y="76199"/>
            <a:ext cx="3309824" cy="2762252"/>
          </a:xfrm>
          <a:prstGeom prst="rect">
            <a:avLst/>
          </a:prstGeom>
          <a:ln>
            <a:solidFill>
              <a:schemeClr val="bg1"/>
            </a:solidFill>
          </a:ln>
          <a:effectLst>
            <a:outerShdw blurRad="292100" dist="50800" dir="2700000" algn="tl" rotWithShape="0">
              <a:srgbClr val="333333">
                <a:alpha val="65000"/>
              </a:srgbClr>
            </a:outerShdw>
          </a:effectLst>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03015" y="8665494"/>
            <a:ext cx="1485900" cy="1114425"/>
          </a:xfrm>
          <a:prstGeom prst="rect">
            <a:avLst/>
          </a:prstGeom>
          <a:ln>
            <a:noFill/>
          </a:ln>
          <a:effectLst>
            <a:softEdge rad="112500"/>
          </a:effectLst>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05995" y="7459516"/>
            <a:ext cx="1491860" cy="1118895"/>
          </a:xfrm>
          <a:prstGeom prst="rect">
            <a:avLst/>
          </a:prstGeom>
          <a:ln>
            <a:noFill/>
          </a:ln>
          <a:effectLst>
            <a:softEdge rad="112500"/>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76200" y="5764358"/>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6" name="Picture 1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80063" y="5764358"/>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8" name="Picture 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980063" y="4341238"/>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76200" y="4341238"/>
            <a:ext cx="1405961" cy="1371600"/>
          </a:xfrm>
          <a:prstGeom prst="rect">
            <a:avLst/>
          </a:prstGeom>
          <a:ln>
            <a:solidFill>
              <a:schemeClr val="bg1"/>
            </a:solidFill>
          </a:ln>
          <a:effectLst>
            <a:outerShdw blurRad="292100" dist="50800" dir="2700000" algn="tl" rotWithShape="0">
              <a:srgbClr val="333333">
                <a:alpha val="65000"/>
              </a:srgbClr>
            </a:outerShdw>
          </a:effectLst>
        </p:spPr>
      </p:pic>
      <p:sp>
        <p:nvSpPr>
          <p:cNvPr id="20" name="Rectangle 19"/>
          <p:cNvSpPr/>
          <p:nvPr/>
        </p:nvSpPr>
        <p:spPr>
          <a:xfrm rot="5400000">
            <a:off x="2485138" y="4704376"/>
            <a:ext cx="10000168" cy="707886"/>
          </a:xfrm>
          <a:prstGeom prst="rect">
            <a:avLst/>
          </a:prstGeom>
        </p:spPr>
        <p:txBody>
          <a:bodyPr wrap="square">
            <a:spAutoFit/>
          </a:bodyPr>
          <a:lstStyle/>
          <a:p>
            <a:pPr algn="ctr"/>
            <a:r>
              <a:rPr lang="en-US" sz="4000" i="1" dirty="0">
                <a:solidFill>
                  <a:srgbClr val="FFFF00"/>
                </a:solidFill>
                <a:effectLst>
                  <a:outerShdw blurRad="38100" dist="38100" dir="2700000" algn="tl">
                    <a:srgbClr val="000000">
                      <a:alpha val="43137"/>
                    </a:srgbClr>
                  </a:outerShdw>
                </a:effectLst>
                <a:latin typeface="Cambria" panose="02040503050406030204" pitchFamily="18" charset="0"/>
              </a:rPr>
              <a:t>Updated home in good location</a:t>
            </a:r>
            <a:endParaRPr lang="en-US" sz="4000"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sp>
        <p:nvSpPr>
          <p:cNvPr id="18" name="Rectangle 17"/>
          <p:cNvSpPr/>
          <p:nvPr/>
        </p:nvSpPr>
        <p:spPr>
          <a:xfrm>
            <a:off x="4502912" y="9213992"/>
            <a:ext cx="1905387" cy="723275"/>
          </a:xfrm>
          <a:prstGeom prst="rect">
            <a:avLst/>
          </a:prstGeom>
        </p:spPr>
        <p:txBody>
          <a:bodyPr wrap="square" anchor="ctr">
            <a:spAutoFit/>
          </a:bodyPr>
          <a:lstStyle/>
          <a:p>
            <a:pPr algn="ctr"/>
            <a:r>
              <a:rPr lang="en-US" sz="1100" b="1"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 Toombs</a:t>
            </a:r>
            <a:endPar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843-345-7895</a:t>
            </a:r>
            <a:b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b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debbie.toombs@cbunited.com</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www.cbunited.com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71782" y="9262821"/>
            <a:ext cx="431130" cy="647707"/>
          </a:xfrm>
          <a:prstGeom prst="rect">
            <a:avLst/>
          </a:prstGeom>
          <a:ln>
            <a:noFill/>
          </a:ln>
          <a:effectLst>
            <a:outerShdw blurRad="292100" dist="50800" dir="2700000" algn="tl" rotWithShape="0">
              <a:srgbClr val="333333">
                <a:alpha val="65000"/>
              </a:srgbClr>
            </a:outerShdw>
          </a:effectLst>
        </p:spPr>
      </p:pic>
      <p:pic>
        <p:nvPicPr>
          <p:cNvPr id="21" name="Picture 2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408299" y="9384275"/>
            <a:ext cx="667512" cy="382707"/>
          </a:xfrm>
          <a:prstGeom prst="rect">
            <a:avLst/>
          </a:prstGeom>
          <a:ln>
            <a:noFill/>
          </a:ln>
          <a:effectLst>
            <a:outerShdw blurRad="292100" dist="50800" dir="2700000" algn="tl" rotWithShape="0">
              <a:srgbClr val="333333">
                <a:alpha val="65000"/>
              </a:srgbClr>
            </a:outerShdw>
          </a:effectLst>
        </p:spPr>
      </p:pic>
      <p:pic>
        <p:nvPicPr>
          <p:cNvPr id="29" name="Picture 28"/>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6200" y="7187478"/>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0" name="Picture 29"/>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1980063" y="7187478"/>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76200" y="8610600"/>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980063" y="8610600"/>
            <a:ext cx="1405961" cy="1371600"/>
          </a:xfrm>
          <a:prstGeom prst="rect">
            <a:avLst/>
          </a:prstGeom>
          <a:ln>
            <a:solidFill>
              <a:schemeClr val="bg1"/>
            </a:solidFill>
          </a:ln>
          <a:effectLst>
            <a:outerShdw blurRad="292100" dist="50800" dir="2700000" algn="tl" rotWithShape="0">
              <a:srgbClr val="333333">
                <a:alpha val="65000"/>
              </a:srgbClr>
            </a:outerShdw>
          </a:effectLst>
        </p:spPr>
      </p:pic>
      <p:sp>
        <p:nvSpPr>
          <p:cNvPr id="2" name="Title 1"/>
          <p:cNvSpPr>
            <a:spLocks noGrp="1"/>
          </p:cNvSpPr>
          <p:nvPr>
            <p:ph type="ctrTitle"/>
          </p:nvPr>
        </p:nvSpPr>
        <p:spPr>
          <a:xfrm>
            <a:off x="3505200" y="58235"/>
            <a:ext cx="3733800" cy="2799265"/>
          </a:xfrm>
        </p:spPr>
        <p:txBody>
          <a:bodyPr anchor="ctr">
            <a:noAutofit/>
          </a:bodyPr>
          <a:lstStyle/>
          <a:p>
            <a:r>
              <a:rPr lang="en-US" sz="2400" b="1" dirty="0">
                <a:solidFill>
                  <a:srgbClr val="FFFFFF"/>
                </a:solidFill>
                <a:effectLst>
                  <a:outerShdw blurRad="38100" dist="38100" dir="2700000" algn="tl">
                    <a:srgbClr val="000000">
                      <a:alpha val="43137"/>
                    </a:srgbClr>
                  </a:outerShdw>
                </a:effectLst>
                <a:latin typeface="Cambria" panose="02040503050406030204" pitchFamily="18" charset="0"/>
              </a:rPr>
              <a:t>112 </a:t>
            </a:r>
            <a:r>
              <a:rPr lang="en-US" sz="2400" b="1" dirty="0" err="1">
                <a:solidFill>
                  <a:srgbClr val="FFFFFF"/>
                </a:solidFill>
                <a:effectLst>
                  <a:outerShdw blurRad="38100" dist="38100" dir="2700000" algn="tl">
                    <a:srgbClr val="000000">
                      <a:alpha val="43137"/>
                    </a:srgbClr>
                  </a:outerShdw>
                </a:effectLst>
                <a:latin typeface="Cambria" panose="02040503050406030204" pitchFamily="18" charset="0"/>
              </a:rPr>
              <a:t>Clarine</a:t>
            </a:r>
            <a:r>
              <a:rPr lang="en-US" sz="2400" b="1" dirty="0">
                <a:solidFill>
                  <a:srgbClr val="FFFFFF"/>
                </a:solidFill>
                <a:effectLst>
                  <a:outerShdw blurRad="38100" dist="38100" dir="2700000" algn="tl">
                    <a:srgbClr val="000000">
                      <a:alpha val="43137"/>
                    </a:srgbClr>
                  </a:outerShdw>
                </a:effectLst>
                <a:latin typeface="Cambria" panose="02040503050406030204" pitchFamily="18" charset="0"/>
              </a:rPr>
              <a:t> </a:t>
            </a:r>
            <a:r>
              <a:rPr lang="en-US" sz="2400" b="1" dirty="0" smtClean="0">
                <a:solidFill>
                  <a:srgbClr val="FFFFFF"/>
                </a:solidFill>
                <a:effectLst>
                  <a:outerShdw blurRad="38100" dist="38100" dir="2700000" algn="tl">
                    <a:srgbClr val="000000">
                      <a:alpha val="43137"/>
                    </a:srgbClr>
                  </a:outerShdw>
                </a:effectLst>
                <a:latin typeface="Cambria" panose="02040503050406030204" pitchFamily="18" charset="0"/>
              </a:rPr>
              <a:t>Drive</a:t>
            </a:r>
            <a:br>
              <a:rPr lang="en-US" sz="24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t/>
            </a:r>
            <a:br>
              <a:rPr lang="en-US" sz="16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Beverly Hills</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Goose Creek, SC 29445</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MLS# 15012245</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a:t>
            </a:r>
            <a: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t>112,500</a:t>
            </a:r>
            <a:br>
              <a:rPr lang="en-US" sz="1800"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
            </a:r>
            <a:br>
              <a:rPr lang="en-US" sz="18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3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Bedrooms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rPr>
              <a:t>1½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Baths |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1,025 </a:t>
            </a:r>
            <a:r>
              <a:rPr lang="en-US" sz="1400" dirty="0" smtClean="0">
                <a:solidFill>
                  <a:srgbClr val="FFFFFF"/>
                </a:solidFill>
                <a:effectLst>
                  <a:outerShdw blurRad="38100" dist="38100" dir="2700000" algn="tl">
                    <a:srgbClr val="000000">
                      <a:alpha val="43137"/>
                    </a:srgbClr>
                  </a:outerShdw>
                </a:effectLst>
                <a:latin typeface="Cambria" panose="02040503050406030204" pitchFamily="18" charset="0"/>
                <a:cs typeface="Arial"/>
              </a:rPr>
              <a:t>sf</a:t>
            </a:r>
            <a:endParaRPr lang="en-US" sz="12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pic>
        <p:nvPicPr>
          <p:cNvPr id="22" name="Picture 2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980063" y="2918118"/>
            <a:ext cx="1405961" cy="1371600"/>
          </a:xfrm>
          <a:prstGeom prst="rect">
            <a:avLst/>
          </a:prstGeom>
          <a:ln>
            <a:solidFill>
              <a:schemeClr val="bg1"/>
            </a:solidFill>
          </a:ln>
          <a:effectLst>
            <a:outerShdw blurRad="292100" dist="50800" dir="2700000" algn="tl" rotWithShape="0">
              <a:srgbClr val="333333">
                <a:alpha val="65000"/>
              </a:srgbClr>
            </a:outerShdw>
          </a:effectLst>
        </p:spPr>
      </p:pic>
      <p:pic>
        <p:nvPicPr>
          <p:cNvPr id="23" name="Picture 22"/>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76200" y="2918118"/>
            <a:ext cx="1405961" cy="1371600"/>
          </a:xfrm>
          <a:prstGeom prst="rect">
            <a:avLst/>
          </a:prstGeom>
          <a:ln>
            <a:solidFill>
              <a:schemeClr val="bg1"/>
            </a:solidFill>
          </a:ln>
          <a:effectLst>
            <a:outerShdw blurRad="292100" dist="50800" dir="2700000" algn="tl" rotWithShape="0">
              <a:srgbClr val="333333">
                <a:alpha val="65000"/>
              </a:srgbClr>
            </a:outerShdw>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TotalTime>
  <Words>189</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112 Clarine Drive  Beverly Hills Goose Creek, SC 29445 MLS# 15012245 $112,500  3 Bedrooms | 1½  Baths | 1,025 sf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atp1313@gmail.com</cp:lastModifiedBy>
  <cp:revision>15</cp:revision>
  <dcterms:created xsi:type="dcterms:W3CDTF">2006-08-16T00:00:00Z</dcterms:created>
  <dcterms:modified xsi:type="dcterms:W3CDTF">2015-06-16T11:02:19Z</dcterms:modified>
</cp:coreProperties>
</file>