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53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896" y="-4834"/>
            <a:ext cx="914400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17862"/>
            <a:ext cx="9144000" cy="6858000"/>
          </a:xfrm>
          <a:prstGeom prst="rect">
            <a:avLst/>
          </a:prstGeom>
          <a:gradFill flip="none" rotWithShape="1">
            <a:gsLst>
              <a:gs pos="46300">
                <a:srgbClr val="F1F4FA">
                  <a:alpha val="50000"/>
                </a:srgbClr>
              </a:gs>
              <a:gs pos="0">
                <a:schemeClr val="bg1">
                  <a:alpha val="75000"/>
                </a:schemeClr>
              </a:gs>
              <a:gs pos="100000">
                <a:schemeClr val="accent1">
                  <a:tint val="23500"/>
                  <a:satMod val="160000"/>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40719" y="61737"/>
            <a:ext cx="3713557" cy="2496509"/>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340719" y="2771193"/>
            <a:ext cx="1782318" cy="119987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347350" y="4185375"/>
            <a:ext cx="1775687" cy="120646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262180" y="2771193"/>
            <a:ext cx="1792096" cy="120226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3311235" y="4881977"/>
            <a:ext cx="3143250" cy="1019716"/>
          </a:xfrm>
          <a:prstGeom prst="rect">
            <a:avLst/>
          </a:prstGeom>
          <a:noFill/>
          <a:ln>
            <a:noFill/>
          </a:ln>
          <a:effectLst>
            <a:outerShdw blurRad="50800" dist="38100" dir="5400000" algn="t"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524590" y="5846841"/>
            <a:ext cx="2361610" cy="738664"/>
          </a:xfrm>
          <a:prstGeom prst="rect">
            <a:avLst/>
          </a:prstGeom>
        </p:spPr>
        <p:txBody>
          <a:bodyPr wrap="square">
            <a:spAutoFit/>
          </a:bodyPr>
          <a:lstStyle/>
          <a:p>
            <a:r>
              <a:rPr lang="en-US" sz="1400" dirty="0">
                <a:solidFill>
                  <a:schemeClr val="bg1"/>
                </a:solidFill>
                <a:effectLst>
                  <a:outerShdw blurRad="38100" dist="38100" dir="2700000" algn="tl">
                    <a:srgbClr val="000000">
                      <a:alpha val="43137"/>
                    </a:srgbClr>
                  </a:outerShdw>
                </a:effectLst>
                <a:latin typeface="Georgia" panose="02040502050405020303" pitchFamily="18" charset="0"/>
              </a:rPr>
              <a:t>Re/Max Elite LLC</a:t>
            </a:r>
          </a:p>
          <a:p>
            <a:r>
              <a:rPr lang="en-US" sz="1400" dirty="0">
                <a:solidFill>
                  <a:schemeClr val="bg1"/>
                </a:solidFill>
                <a:effectLst>
                  <a:outerShdw blurRad="38100" dist="38100" dir="2700000" algn="tl">
                    <a:srgbClr val="000000">
                      <a:alpha val="43137"/>
                    </a:srgbClr>
                  </a:outerShdw>
                </a:effectLst>
                <a:latin typeface="Georgia" panose="02040502050405020303" pitchFamily="18" charset="0"/>
              </a:rPr>
              <a:t>91A Broad St.</a:t>
            </a:r>
          </a:p>
          <a:p>
            <a:r>
              <a:rPr lang="en-US" sz="1400" dirty="0">
                <a:solidFill>
                  <a:schemeClr val="bg1"/>
                </a:solidFill>
                <a:effectLst>
                  <a:outerShdw blurRad="38100" dist="38100" dir="2700000" algn="tl">
                    <a:srgbClr val="000000">
                      <a:alpha val="43137"/>
                    </a:srgbClr>
                  </a:outerShdw>
                </a:effectLst>
                <a:latin typeface="Georgia" panose="02040502050405020303" pitchFamily="18" charset="0"/>
              </a:rPr>
              <a:t>Charleston, SC 29401</a:t>
            </a:r>
          </a:p>
        </p:txBody>
      </p:sp>
      <p:sp>
        <p:nvSpPr>
          <p:cNvPr id="5" name="Rectangle 4"/>
          <p:cNvSpPr/>
          <p:nvPr/>
        </p:nvSpPr>
        <p:spPr>
          <a:xfrm>
            <a:off x="4343400" y="5692953"/>
            <a:ext cx="3833050" cy="1046440"/>
          </a:xfrm>
          <a:prstGeom prst="rect">
            <a:avLst/>
          </a:prstGeom>
        </p:spPr>
        <p:txBody>
          <a:bodyPr wrap="square">
            <a:spAutoFit/>
          </a:bodyPr>
          <a:lstStyle/>
          <a:p>
            <a:pPr algn="r"/>
            <a:r>
              <a:rPr lang="en-US" sz="1400" u="sng" dirty="0" smtClean="0">
                <a:solidFill>
                  <a:schemeClr val="bg1"/>
                </a:solidFill>
                <a:effectLst>
                  <a:outerShdw blurRad="38100" dist="38100" dir="2700000" algn="tl">
                    <a:srgbClr val="000000">
                      <a:alpha val="43137"/>
                    </a:srgbClr>
                  </a:outerShdw>
                </a:effectLst>
                <a:latin typeface="Georgia" panose="02040502050405020303" pitchFamily="18" charset="0"/>
              </a:rPr>
              <a:t>Listed Exclusively by</a:t>
            </a:r>
          </a:p>
          <a:p>
            <a:pPr algn="r"/>
            <a:r>
              <a:rPr lang="en-US" sz="1600" b="1" dirty="0" smtClean="0">
                <a:solidFill>
                  <a:schemeClr val="bg1"/>
                </a:solidFill>
                <a:effectLst>
                  <a:outerShdw blurRad="38100" dist="38100" dir="2700000" algn="tl">
                    <a:srgbClr val="000000">
                      <a:alpha val="43137"/>
                    </a:srgbClr>
                  </a:outerShdw>
                </a:effectLst>
                <a:latin typeface="Georgia" panose="02040502050405020303" pitchFamily="18" charset="0"/>
              </a:rPr>
              <a:t>Christina </a:t>
            </a:r>
            <a:r>
              <a:rPr lang="en-US" sz="1600" b="1" dirty="0" err="1" smtClean="0">
                <a:solidFill>
                  <a:schemeClr val="bg1"/>
                </a:solidFill>
                <a:effectLst>
                  <a:outerShdw blurRad="38100" dist="38100" dir="2700000" algn="tl">
                    <a:srgbClr val="000000">
                      <a:alpha val="43137"/>
                    </a:srgbClr>
                  </a:outerShdw>
                </a:effectLst>
                <a:latin typeface="Georgia" panose="02040502050405020303" pitchFamily="18" charset="0"/>
              </a:rPr>
              <a:t>Bucci</a:t>
            </a:r>
            <a:endParaRPr lang="en-US" sz="1600" b="1" dirty="0">
              <a:solidFill>
                <a:schemeClr val="bg1"/>
              </a:solidFill>
              <a:effectLst>
                <a:outerShdw blurRad="38100" dist="38100" dir="2700000" algn="tl">
                  <a:srgbClr val="000000">
                    <a:alpha val="43137"/>
                  </a:srgbClr>
                </a:outerShdw>
              </a:effectLst>
              <a:latin typeface="Georgia" panose="02040502050405020303" pitchFamily="18" charset="0"/>
            </a:endParaRPr>
          </a:p>
          <a:p>
            <a:pPr algn="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843-830-0888 Cell </a:t>
            </a:r>
          </a:p>
          <a:p>
            <a:pPr algn="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rPr>
              <a:t>Christina@sweetgrassproperties.com </a:t>
            </a:r>
            <a:endParaRPr lang="en-US" sz="1600" dirty="0">
              <a:solidFill>
                <a:schemeClr val="bg1"/>
              </a:solidFill>
              <a:effectLst>
                <a:outerShdw blurRad="38100" dist="38100" dir="2700000" algn="tl">
                  <a:srgbClr val="000000">
                    <a:alpha val="43137"/>
                  </a:srgbClr>
                </a:outerShdw>
              </a:effectLst>
              <a:latin typeface="Georgia" panose="02040502050405020303" pitchFamily="18" charset="0"/>
            </a:endParaRPr>
          </a:p>
        </p:txBody>
      </p:sp>
      <p:sp>
        <p:nvSpPr>
          <p:cNvPr id="6" name="Rectangle 5"/>
          <p:cNvSpPr/>
          <p:nvPr/>
        </p:nvSpPr>
        <p:spPr>
          <a:xfrm>
            <a:off x="0" y="83722"/>
            <a:ext cx="4497702" cy="1292662"/>
          </a:xfrm>
          <a:prstGeom prst="rect">
            <a:avLst/>
          </a:prstGeom>
        </p:spPr>
        <p:txBody>
          <a:bodyPr wrap="square">
            <a:spAutoFit/>
          </a:bodyPr>
          <a:lstStyle/>
          <a:p>
            <a:r>
              <a:rPr lang="en-US" sz="2400" b="1" dirty="0">
                <a:latin typeface="Century Gothic" panose="020B0502020202020204" pitchFamily="34" charset="0"/>
              </a:rPr>
              <a:t>112 Cooper River </a:t>
            </a:r>
            <a:r>
              <a:rPr lang="en-US" sz="2400" b="1" dirty="0" smtClean="0">
                <a:latin typeface="Century Gothic" panose="020B0502020202020204" pitchFamily="34" charset="0"/>
              </a:rPr>
              <a:t>Drive</a:t>
            </a:r>
          </a:p>
          <a:p>
            <a:r>
              <a:rPr lang="en-US" b="1" dirty="0">
                <a:latin typeface="Century Gothic" panose="020B0502020202020204" pitchFamily="34" charset="0"/>
              </a:rPr>
              <a:t>Tides Condominiums</a:t>
            </a:r>
          </a:p>
          <a:p>
            <a:r>
              <a:rPr lang="en-US" b="1" dirty="0">
                <a:latin typeface="Century Gothic" panose="020B0502020202020204" pitchFamily="34" charset="0"/>
              </a:rPr>
              <a:t>Mount Pleasant, SC 29464</a:t>
            </a:r>
          </a:p>
          <a:p>
            <a:r>
              <a:rPr lang="en-US" b="1" dirty="0">
                <a:latin typeface="Century Gothic" panose="020B0502020202020204" pitchFamily="34" charset="0"/>
              </a:rPr>
              <a:t>MLS# </a:t>
            </a:r>
            <a:r>
              <a:rPr lang="en-US" b="1" dirty="0" smtClean="0">
                <a:latin typeface="Century Gothic" panose="020B0502020202020204" pitchFamily="34" charset="0"/>
              </a:rPr>
              <a:t>16011043 ~ $</a:t>
            </a:r>
            <a:r>
              <a:rPr lang="en-US" b="1" dirty="0">
                <a:latin typeface="Century Gothic" panose="020B0502020202020204" pitchFamily="34" charset="0"/>
              </a:rPr>
              <a:t>609,000</a:t>
            </a:r>
            <a:endParaRPr lang="en-US" dirty="0">
              <a:latin typeface="Century Gothic" panose="020B0502020202020204" pitchFamily="34" charset="0"/>
            </a:endParaRPr>
          </a:p>
        </p:txBody>
      </p:sp>
      <p:sp>
        <p:nvSpPr>
          <p:cNvPr id="7" name="Rectangle 6"/>
          <p:cNvSpPr/>
          <p:nvPr/>
        </p:nvSpPr>
        <p:spPr>
          <a:xfrm>
            <a:off x="0" y="1448812"/>
            <a:ext cx="3962400" cy="3600986"/>
          </a:xfrm>
          <a:prstGeom prst="rect">
            <a:avLst/>
          </a:prstGeom>
        </p:spPr>
        <p:txBody>
          <a:bodyPr wrap="square">
            <a:spAutoFit/>
          </a:bodyPr>
          <a:lstStyle/>
          <a:p>
            <a:r>
              <a:rPr lang="en-US" sz="1200" b="1" dirty="0">
                <a:latin typeface="Century Gothic" panose="020B0502020202020204" pitchFamily="34" charset="0"/>
              </a:rPr>
              <a:t>WATERFRONT LIFESTYLE and only minutes to downtown, shopping, dining and much more. Current owners have added many improvements in this custom 2 bedroom, 2.5 bath first floor unit. Upon entering one will appreciate the 10' ceilings, hardwood floors, natural stone counters, Viking appliances, custom floor to ceiling mirrors help to reflect the natural light and outdoor beauty, LED light fixtures, electric fireplace, covered terrace overlooking the </a:t>
            </a:r>
            <a:r>
              <a:rPr lang="en-US" sz="1200" b="1" dirty="0" err="1">
                <a:latin typeface="Century Gothic" panose="020B0502020202020204" pitchFamily="34" charset="0"/>
              </a:rPr>
              <a:t>Ravenel</a:t>
            </a:r>
            <a:r>
              <a:rPr lang="en-US" sz="1200" b="1" dirty="0">
                <a:latin typeface="Century Gothic" panose="020B0502020202020204" pitchFamily="34" charset="0"/>
              </a:rPr>
              <a:t> Bridge/river, and direct elevator access to secured parking garage and storage. The Tides offers amenities including a fitness center with sauna, steam room, massage room, club room, pool with a hot tub and gas grills. Walking paths and sidewalks connect the Tides to Mt Pleasant Waterfront Park and Patriots Point. You will not be disappointed. Buyer to verify all information in the above that deems important to them.</a:t>
            </a:r>
          </a:p>
        </p:txBody>
      </p:sp>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176451" y="5666561"/>
            <a:ext cx="877825" cy="1099224"/>
          </a:xfrm>
          <a:prstGeom prst="rect">
            <a:avLst/>
          </a:prstGeom>
        </p:spPr>
      </p:pic>
      <p:pic>
        <p:nvPicPr>
          <p:cNvPr id="23"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01813" y="5666561"/>
            <a:ext cx="1319068" cy="1099224"/>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262180" y="4185375"/>
            <a:ext cx="1792095" cy="120646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2220458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194</Words>
  <Application>Microsoft Office PowerPoint</Application>
  <PresentationFormat>On-screen Show (4:3)</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Georgia</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16</cp:revision>
  <dcterms:created xsi:type="dcterms:W3CDTF">2006-08-16T00:00:00Z</dcterms:created>
  <dcterms:modified xsi:type="dcterms:W3CDTF">2016-04-29T21:01:45Z</dcterms:modified>
</cp:coreProperties>
</file>