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028"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6/22/2018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24363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547781"/>
            <a:ext cx="4114800" cy="6674277"/>
          </a:xfrm>
        </p:spPr>
        <p:txBody>
          <a:bodyPr anchor="ctr">
            <a:noAutofit/>
          </a:bodyPr>
          <a:lstStyle/>
          <a:p>
            <a:r>
              <a:rPr lang="en-US" sz="1400" dirty="0">
                <a:solidFill>
                  <a:schemeClr val="tx1"/>
                </a:solidFill>
                <a:latin typeface="Palatino Linotype" panose="02040502050505030304" pitchFamily="18" charset="0"/>
                <a:cs typeface="Times New Roman" panose="02020603050405020304" pitchFamily="18" charset="0"/>
              </a:rPr>
              <a:t>This amazing home in historic Summerville shows like a model &amp; backs to private wetlands. The spacious </a:t>
            </a:r>
            <a:r>
              <a:rPr lang="en-US" sz="1400" dirty="0" err="1">
                <a:solidFill>
                  <a:schemeClr val="tx1"/>
                </a:solidFill>
                <a:latin typeface="Palatino Linotype" panose="02040502050505030304" pitchFamily="18" charset="0"/>
                <a:cs typeface="Times New Roman" panose="02020603050405020304" pitchFamily="18" charset="0"/>
              </a:rPr>
              <a:t>floorpan</a:t>
            </a:r>
            <a:r>
              <a:rPr lang="en-US" sz="1400" dirty="0">
                <a:solidFill>
                  <a:schemeClr val="tx1"/>
                </a:solidFill>
                <a:latin typeface="Palatino Linotype" panose="02040502050505030304" pitchFamily="18" charset="0"/>
                <a:cs typeface="Times New Roman" panose="02020603050405020304" pitchFamily="18" charset="0"/>
              </a:rPr>
              <a:t> is loaded with upgrades like the wainscoting in the living room when you enter the home, the cozy fireplace, gleaming, hardwood floors, granite counters, center island and SS appliances in the kitchen, the front covered porch and the screened-in porch off of the kitchen that looks to the woods. The owner's retreat will be your new favorite getaway &amp; features a tray ceiling, sitting area, huge walk-in closet and </a:t>
            </a:r>
            <a:r>
              <a:rPr lang="en-US" sz="1400" dirty="0" err="1">
                <a:solidFill>
                  <a:schemeClr val="tx1"/>
                </a:solidFill>
                <a:latin typeface="Palatino Linotype" panose="02040502050505030304" pitchFamily="18" charset="0"/>
                <a:cs typeface="Times New Roman" panose="02020603050405020304" pitchFamily="18" charset="0"/>
              </a:rPr>
              <a:t>en</a:t>
            </a:r>
            <a:r>
              <a:rPr lang="en-US" sz="1400" dirty="0">
                <a:solidFill>
                  <a:schemeClr val="tx1"/>
                </a:solidFill>
                <a:latin typeface="Palatino Linotype" panose="02040502050505030304" pitchFamily="18" charset="0"/>
                <a:cs typeface="Times New Roman" panose="02020603050405020304" pitchFamily="18" charset="0"/>
              </a:rPr>
              <a:t>-suite bath with dual vanity, walk-in shower &amp; relaxing, garden tub. This home is conveniently located to Dorchester District 2 Schools, shopping &amp; you'll love being able to cool off on a hot day in the neighborhood swimming pool. Move this one to the top of your list!</a:t>
            </a:r>
          </a:p>
          <a:p>
            <a:endParaRPr lang="en-US" sz="1400" dirty="0">
              <a:solidFill>
                <a:schemeClr val="tx1"/>
              </a:solidFill>
              <a:latin typeface="Palatino Linotype" panose="02040502050505030304" pitchFamily="18" charset="0"/>
              <a:cs typeface="Times New Roman" panose="02020603050405020304" pitchFamily="18" charset="0"/>
            </a:endParaRPr>
          </a:p>
          <a:p>
            <a:pPr algn="l"/>
            <a:r>
              <a:rPr lang="en-US" sz="1400"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Close to hospitals and Medical Offices</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Great Breezes on the front porch</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Energy efficient Home and Appliances</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LED lighting throughout</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Stereo system in the kitchen</a:t>
            </a:r>
          </a:p>
          <a:p>
            <a:pPr marL="285750" indent="-285750" algn="l">
              <a:buFont typeface="Wingdings" panose="05000000000000000000" pitchFamily="2" charset="2"/>
              <a:buChar char="ü"/>
            </a:pPr>
            <a:r>
              <a:rPr lang="en-US" sz="1400" dirty="0">
                <a:solidFill>
                  <a:schemeClr val="tx1"/>
                </a:solidFill>
                <a:latin typeface="Palatino Linotype" panose="02040502050505030304" pitchFamily="18" charset="0"/>
                <a:cs typeface="Times New Roman" panose="02020603050405020304" pitchFamily="18" charset="0"/>
              </a:rPr>
              <a:t>All gutters have covers, so they never have to be cleaned out</a:t>
            </a:r>
          </a:p>
          <a:p>
            <a:pPr marL="285750" indent="-285750" algn="l">
              <a:buFont typeface="Wingdings" panose="05000000000000000000" pitchFamily="2" charset="2"/>
              <a:buChar char="ü"/>
            </a:pPr>
            <a:endParaRPr lang="en-US" sz="1400" b="1" i="1" dirty="0">
              <a:solidFill>
                <a:schemeClr val="tx1"/>
              </a:solidFill>
              <a:latin typeface="Palatino Linotype" panose="02040502050505030304" pitchFamily="18" charset="0"/>
              <a:cs typeface="Times New Roman" panose="02020603050405020304" pitchFamily="18" charset="0"/>
            </a:endParaRPr>
          </a:p>
          <a:p>
            <a:r>
              <a:rPr lang="en-US" sz="1400" b="1" i="1" dirty="0">
                <a:solidFill>
                  <a:schemeClr val="tx1"/>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Ben Laaper   </a:t>
            </a:r>
            <a:r>
              <a:rPr lang="en-US" sz="1600" dirty="0">
                <a:solidFill>
                  <a:schemeClr val="tx1"/>
                </a:solidFill>
                <a:latin typeface="Palatino Linotype" panose="02040502050505030304" pitchFamily="18" charset="0"/>
                <a:hlinkClick r:id="rId4"/>
              </a:rPr>
              <a:t>ben@mattoneillteam.com</a:t>
            </a:r>
            <a:r>
              <a:rPr lang="en-US" sz="1600" dirty="0">
                <a:solidFill>
                  <a:schemeClr val="tx1"/>
                </a:solidFill>
                <a:latin typeface="Palatino Linotype" panose="02040502050505030304" pitchFamily="18" charset="0"/>
              </a:rPr>
              <a:t>   843-642-3546</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112 Elliott Creek Lane</a:t>
            </a:r>
          </a:p>
          <a:p>
            <a:pPr algn="ctr"/>
            <a:r>
              <a:rPr lang="de-DE" sz="1800" dirty="0">
                <a:solidFill>
                  <a:schemeClr val="bg2">
                    <a:lumMod val="50000"/>
                  </a:schemeClr>
                </a:solidFill>
                <a:latin typeface="Palatino Linotype" panose="02040502050505030304" pitchFamily="18" charset="0"/>
              </a:rPr>
              <a:t>The Bluffs at Ashley River ~ Summerville ~ MLS# 18009219 ~ $359,000</a:t>
            </a:r>
            <a:endParaRPr lang="en-US" sz="2000" dirty="0">
              <a:solidFill>
                <a:schemeClr val="bg2">
                  <a:lumMod val="50000"/>
                </a:schemeClr>
              </a:solidFill>
              <a:latin typeface="Palatino Linotype" panose="02040502050505030304" pitchFamily="18" charset="0"/>
            </a:endParaRPr>
          </a:p>
        </p:txBody>
      </p:sp>
      <p:sp>
        <p:nvSpPr>
          <p:cNvPr id="5" name="Rectangle 4"/>
          <p:cNvSpPr/>
          <p:nvPr/>
        </p:nvSpPr>
        <p:spPr>
          <a:xfrm>
            <a:off x="4966" y="0"/>
            <a:ext cx="7764195" cy="523220"/>
          </a:xfrm>
          <a:prstGeom prst="rect">
            <a:avLst/>
          </a:prstGeom>
          <a:noFill/>
        </p:spPr>
        <p:txBody>
          <a:bodyPr wrap="square">
            <a:spAutoFit/>
          </a:bodyPr>
          <a:lstStyle/>
          <a:p>
            <a:pPr algn="ctr"/>
            <a:r>
              <a:rPr lang="en-US" sz="2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Saturday, June 23rd from 1-3</a:t>
            </a:r>
            <a:endParaRPr lang="en-US" sz="20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43600" y="10772240"/>
            <a:ext cx="1828800" cy="1216152"/>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0772240"/>
            <a:ext cx="1828800" cy="1216152"/>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9108642"/>
            <a:ext cx="1828800" cy="1216152"/>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5781446"/>
            <a:ext cx="1828800" cy="1216152"/>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7445044"/>
            <a:ext cx="1828800" cy="1216152"/>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781446"/>
            <a:ext cx="1828800"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3600" y="9108642"/>
            <a:ext cx="1828800"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3600" y="7445044"/>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232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2018-06-22T13:20:54Z</dcterms:modified>
</cp:coreProperties>
</file>