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89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100" d="100"/>
          <a:sy n="100" d="100"/>
        </p:scale>
        <p:origin x="948" y="-10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10389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69235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50903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75595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9070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8501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52320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7852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0220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64931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97663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10/4/2018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245128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89000"/>
              </a:schemeClr>
            </a:gs>
            <a:gs pos="100000">
              <a:schemeClr val="bg1"/>
            </a:gs>
            <a:gs pos="56000">
              <a:schemeClr val="bg1">
                <a:lumMod val="95000"/>
              </a:schemeClr>
            </a:gs>
          </a:gsLst>
          <a:lin ang="54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 r="1855" b="989"/>
          <a:stretch/>
        </p:blipFill>
        <p:spPr>
          <a:xfrm>
            <a:off x="235223" y="636661"/>
            <a:ext cx="5450127" cy="4123677"/>
          </a:xfrm>
          <a:prstGeom prst="rect">
            <a:avLst/>
          </a:prstGeom>
          <a:ln>
            <a:solidFill>
              <a:schemeClr val="bg2"/>
            </a:solidFill>
          </a:ln>
        </p:spPr>
      </p:pic>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88386" y="3449323"/>
            <a:ext cx="1748020" cy="1311015"/>
          </a:xfrm>
          <a:prstGeom prst="rect">
            <a:avLst/>
          </a:prstGeom>
          <a:ln>
            <a:solidFill>
              <a:schemeClr val="bg2"/>
            </a:solidFill>
          </a:ln>
        </p:spPr>
      </p:pic>
      <p:sp>
        <p:nvSpPr>
          <p:cNvPr id="2" name="Title 1"/>
          <p:cNvSpPr>
            <a:spLocks noGrp="1"/>
          </p:cNvSpPr>
          <p:nvPr>
            <p:ph type="ctrTitle"/>
          </p:nvPr>
        </p:nvSpPr>
        <p:spPr>
          <a:xfrm>
            <a:off x="0" y="0"/>
            <a:ext cx="7772400" cy="508198"/>
          </a:xfrm>
        </p:spPr>
        <p:txBody>
          <a:bodyPr>
            <a:noAutofit/>
          </a:bodyPr>
          <a:lstStyle/>
          <a:p>
            <a:r>
              <a:rPr lang="en-US" sz="3000" dirty="0">
                <a:solidFill>
                  <a:srgbClr val="FFFF00"/>
                </a:solidFill>
                <a:effectLst>
                  <a:outerShdw blurRad="38100" dist="38100" dir="2700000" algn="tl">
                    <a:srgbClr val="000000">
                      <a:alpha val="43137"/>
                    </a:srgbClr>
                  </a:outerShdw>
                </a:effectLst>
                <a:latin typeface="Century Gothic" pitchFamily="34" charset="0"/>
              </a:rPr>
              <a:t>Just Reduced!     Priced To Sell!</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88383" y="636661"/>
            <a:ext cx="1748023" cy="1311017"/>
          </a:xfrm>
          <a:prstGeom prst="rect">
            <a:avLst/>
          </a:prstGeom>
          <a:ln>
            <a:solidFill>
              <a:schemeClr val="bg2"/>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88383" y="4855652"/>
            <a:ext cx="1748023" cy="1311017"/>
          </a:xfrm>
          <a:prstGeom prst="rect">
            <a:avLst/>
          </a:prstGeom>
          <a:ln>
            <a:solidFill>
              <a:schemeClr val="bg2"/>
            </a:solidFill>
          </a:ln>
        </p:spPr>
      </p:pic>
      <p:sp>
        <p:nvSpPr>
          <p:cNvPr id="11" name="Rectangle 10"/>
          <p:cNvSpPr/>
          <p:nvPr/>
        </p:nvSpPr>
        <p:spPr>
          <a:xfrm>
            <a:off x="0" y="6301489"/>
            <a:ext cx="7772399" cy="2569934"/>
          </a:xfrm>
          <a:prstGeom prst="rect">
            <a:avLst/>
          </a:prstGeom>
        </p:spPr>
        <p:txBody>
          <a:bodyPr wrap="square">
            <a:spAutoFit/>
          </a:bodyPr>
          <a:lstStyle/>
          <a:p>
            <a:pPr algn="ctr"/>
            <a:r>
              <a:rPr lang="en-US" sz="1150" dirty="0">
                <a:solidFill>
                  <a:schemeClr val="accent5"/>
                </a:solidFill>
                <a:latin typeface="Century Gothic" pitchFamily="34" charset="0"/>
              </a:rPr>
              <a:t>NO HOA, over ¼ acre lot and located in Central Summerville, should I saw more.....This well cared for home is ready for new owners! Move In Special, home comes will all appliances to include refrigerator, washer/dryer, newer hot tub and workshop! This beautiful home has over 1600 square feet of living space, 3 spacious bedrooms, 2 full baths, updated kitchen, formal dining room, screened in porch and a private backyard with workshop with power. As you enter the foyer you will notice the well-appointed formal dining room that is perfect for your family suppers. The open family room has an abundance of natural light and soaring vaulted ceilings.</a:t>
            </a:r>
          </a:p>
          <a:p>
            <a:pPr algn="ctr"/>
            <a:r>
              <a:rPr lang="en-US" sz="1150" dirty="0">
                <a:solidFill>
                  <a:schemeClr val="accent5"/>
                </a:solidFill>
                <a:latin typeface="Century Gothic" pitchFamily="34" charset="0"/>
              </a:rPr>
              <a:t>The owners suite is split from the 2 additional bedrooms to give you more privacy. The in suite master bath has double vanity sinks, separate shower and soaking tub. The kitchen offers an eat in area with updated stainless steel appliances to include flat top stove, microwave, refrigerator and dishwasher. Other features that help accentuate this home include: large wood patio, RV power added on side of home, upgraded plumbing and lightening fixtures, fans throughout, vaulted ceilings in the 2nd bedroom, smooth ceilings, hardwoods in dining and family room, 2 car garage and fenced in back yard. </a:t>
            </a:r>
          </a:p>
          <a:p>
            <a:pPr algn="ctr"/>
            <a:r>
              <a:rPr lang="en-US" sz="1150" b="1" i="1" dirty="0">
                <a:solidFill>
                  <a:schemeClr val="accent5"/>
                </a:solidFill>
                <a:latin typeface="Century Gothic" pitchFamily="34" charset="0"/>
              </a:rPr>
              <a:t>Come take your private tour today, priced to sell!</a:t>
            </a:r>
          </a:p>
        </p:txBody>
      </p:sp>
      <p:sp>
        <p:nvSpPr>
          <p:cNvPr id="15" name="Subtitle 2"/>
          <p:cNvSpPr txBox="1">
            <a:spLocks/>
          </p:cNvSpPr>
          <p:nvPr/>
        </p:nvSpPr>
        <p:spPr>
          <a:xfrm>
            <a:off x="0" y="9067800"/>
            <a:ext cx="7772399" cy="787676"/>
          </a:xfrm>
          <a:prstGeom prst="rect">
            <a:avLst/>
          </a:prstGeom>
        </p:spPr>
        <p:txBody>
          <a:bodyPr vert="horz" lIns="91440" tIns="45720" rIns="91440" bIns="45720" rtlCol="0" anchor="ctr">
            <a:normAutofit fontScale="4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gn="ctr">
              <a:lnSpc>
                <a:spcPct val="120000"/>
              </a:lnSpc>
              <a:spcBef>
                <a:spcPts val="0"/>
              </a:spcBef>
            </a:pPr>
            <a:r>
              <a:rPr lang="en-US" sz="2800" b="1" i="0" dirty="0">
                <a:solidFill>
                  <a:srgbClr val="528915"/>
                </a:solidFill>
                <a:latin typeface="Century Gothic" panose="020B0502020202020204" pitchFamily="34" charset="0"/>
              </a:rPr>
              <a:t>Bob Chambers, ABR</a:t>
            </a:r>
          </a:p>
          <a:p>
            <a:pPr algn="ctr">
              <a:lnSpc>
                <a:spcPct val="120000"/>
              </a:lnSpc>
              <a:spcBef>
                <a:spcPts val="0"/>
              </a:spcBef>
            </a:pPr>
            <a:r>
              <a:rPr lang="en-US" b="1" i="0" dirty="0">
                <a:solidFill>
                  <a:srgbClr val="528915"/>
                </a:solidFill>
                <a:latin typeface="Century Gothic" panose="020B0502020202020204" pitchFamily="34" charset="0"/>
              </a:rPr>
              <a:t>Office (843) 849-3005 </a:t>
            </a:r>
            <a:r>
              <a:rPr lang="en-US" b="1" i="0" dirty="0">
                <a:solidFill>
                  <a:srgbClr val="528915"/>
                </a:solidFill>
                <a:latin typeface="Trebuchet MS" panose="020B0603020202020204" pitchFamily="34" charset="0"/>
              </a:rPr>
              <a:t>· </a:t>
            </a:r>
            <a:r>
              <a:rPr lang="en-US" b="1" i="0" dirty="0">
                <a:solidFill>
                  <a:srgbClr val="528915"/>
                </a:solidFill>
                <a:latin typeface="Century Gothic" panose="020B0502020202020204" pitchFamily="34" charset="0"/>
              </a:rPr>
              <a:t>Mobile (843) 296-2546</a:t>
            </a:r>
          </a:p>
          <a:p>
            <a:pPr algn="ctr">
              <a:lnSpc>
                <a:spcPct val="120000"/>
              </a:lnSpc>
              <a:spcBef>
                <a:spcPts val="0"/>
              </a:spcBef>
            </a:pPr>
            <a:r>
              <a:rPr lang="en-US" b="1" i="0" dirty="0">
                <a:solidFill>
                  <a:srgbClr val="528915"/>
                </a:solidFill>
                <a:latin typeface="Century Gothic" panose="020B0502020202020204" pitchFamily="34" charset="0"/>
              </a:rPr>
              <a:t>bobchambers@infinity-realty.com</a:t>
            </a:r>
          </a:p>
          <a:p>
            <a:pPr algn="ctr">
              <a:lnSpc>
                <a:spcPct val="120000"/>
              </a:lnSpc>
              <a:spcBef>
                <a:spcPts val="0"/>
              </a:spcBef>
            </a:pPr>
            <a:r>
              <a:rPr lang="en-US" b="1" i="0" dirty="0">
                <a:solidFill>
                  <a:srgbClr val="528915"/>
                </a:solidFill>
                <a:latin typeface="Century Gothic" panose="020B0502020202020204" pitchFamily="34" charset="0"/>
              </a:rPr>
              <a:t>www.soldoncharleston.com</a:t>
            </a:r>
          </a:p>
        </p:txBody>
      </p:sp>
      <p:sp>
        <p:nvSpPr>
          <p:cNvPr id="14" name="TextBox 13"/>
          <p:cNvSpPr txBox="1"/>
          <p:nvPr/>
        </p:nvSpPr>
        <p:spPr>
          <a:xfrm>
            <a:off x="0" y="9858345"/>
            <a:ext cx="7772400" cy="200055"/>
          </a:xfrm>
          <a:prstGeom prst="rect">
            <a:avLst/>
          </a:prstGeom>
          <a:noFill/>
        </p:spPr>
        <p:txBody>
          <a:bodyPr wrap="square" rtlCol="0">
            <a:spAutoFit/>
          </a:bodyPr>
          <a:lstStyle/>
          <a:p>
            <a:pPr algn="ctr"/>
            <a:r>
              <a:rPr lang="en-US" sz="700" dirty="0">
                <a:solidFill>
                  <a:schemeClr val="bg1">
                    <a:lumMod val="50000"/>
                  </a:schemeClr>
                </a:solidFill>
                <a:latin typeface="Century Gothic" panose="020B0502020202020204" pitchFamily="34" charset="0"/>
              </a:rPr>
              <a:t>Infinity Realty | 1250 Fairmont Ave | Mt. Pleasant, SC 29464</a:t>
            </a:r>
          </a:p>
        </p:txBody>
      </p:sp>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317207" y="9175888"/>
            <a:ext cx="1219200" cy="571500"/>
          </a:xfrm>
          <a:prstGeom prst="round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88383" y="2042992"/>
            <a:ext cx="1748023" cy="1311017"/>
          </a:xfrm>
          <a:prstGeom prst="rect">
            <a:avLst/>
          </a:prstGeom>
          <a:ln>
            <a:solidFill>
              <a:schemeClr val="bg2"/>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86277" y="4855653"/>
            <a:ext cx="1748020" cy="1311015"/>
          </a:xfrm>
          <a:prstGeom prst="rect">
            <a:avLst/>
          </a:prstGeom>
          <a:ln>
            <a:solidFill>
              <a:schemeClr val="bg2"/>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5224" y="4855653"/>
            <a:ext cx="1748020" cy="1311015"/>
          </a:xfrm>
          <a:prstGeom prst="rect">
            <a:avLst/>
          </a:prstGeom>
          <a:ln>
            <a:solidFill>
              <a:schemeClr val="bg2"/>
            </a:solidFill>
          </a:ln>
        </p:spPr>
      </p:pic>
      <p:pic>
        <p:nvPicPr>
          <p:cNvPr id="7" name="Picture 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35223" y="9120623"/>
            <a:ext cx="522890" cy="682031"/>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37330" y="4855652"/>
            <a:ext cx="1748020" cy="1311015"/>
          </a:xfrm>
          <a:prstGeom prst="rect">
            <a:avLst/>
          </a:prstGeom>
          <a:ln>
            <a:solidFill>
              <a:schemeClr val="bg2"/>
            </a:solidFill>
          </a:ln>
        </p:spPr>
      </p:pic>
      <p:sp>
        <p:nvSpPr>
          <p:cNvPr id="22" name="Title 1"/>
          <p:cNvSpPr txBox="1">
            <a:spLocks/>
          </p:cNvSpPr>
          <p:nvPr/>
        </p:nvSpPr>
        <p:spPr>
          <a:xfrm>
            <a:off x="235223" y="3952874"/>
            <a:ext cx="5450128" cy="761855"/>
          </a:xfrm>
          <a:prstGeom prst="rect">
            <a:avLst/>
          </a:prstGeom>
        </p:spPr>
        <p:txBody>
          <a:bodyPr vert="horz" lIns="91440" tIns="45720" rIns="91440" bIns="45720" rtlCol="0" anchor="t">
            <a:no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nn-NO" sz="2000" b="1" dirty="0">
                <a:solidFill>
                  <a:schemeClr val="bg1"/>
                </a:solidFill>
                <a:effectLst>
                  <a:outerShdw blurRad="50800" dist="38100" dir="2700000" algn="tl" rotWithShape="0">
                    <a:srgbClr val="528915"/>
                  </a:outerShdw>
                </a:effectLst>
                <a:latin typeface="Century Gothic" pitchFamily="34" charset="0"/>
              </a:rPr>
              <a:t>112 Farmhill Drive</a:t>
            </a:r>
          </a:p>
          <a:p>
            <a:r>
              <a:rPr lang="nn-NO" sz="1600" b="1" dirty="0">
                <a:solidFill>
                  <a:schemeClr val="bg1"/>
                </a:solidFill>
                <a:effectLst>
                  <a:outerShdw blurRad="50800" dist="38100" dir="2700000" algn="tl" rotWithShape="0">
                    <a:srgbClr val="528915"/>
                  </a:outerShdw>
                </a:effectLst>
                <a:latin typeface="Century Gothic" pitchFamily="34" charset="0"/>
              </a:rPr>
              <a:t>Pine Forest - Summerville, SC 29483</a:t>
            </a:r>
          </a:p>
          <a:p>
            <a:r>
              <a:rPr lang="nn-NO" sz="1600" b="1" dirty="0">
                <a:solidFill>
                  <a:schemeClr val="bg1"/>
                </a:solidFill>
                <a:effectLst>
                  <a:outerShdw blurRad="50800" dist="38100" dir="2700000" algn="tl" rotWithShape="0">
                    <a:srgbClr val="528915"/>
                  </a:outerShdw>
                </a:effectLst>
                <a:latin typeface="Century Gothic" pitchFamily="34" charset="0"/>
              </a:rPr>
              <a:t>MLS# 18025490 - $204,990</a:t>
            </a:r>
            <a:endParaRPr lang="en-US" sz="1600" b="1" dirty="0">
              <a:solidFill>
                <a:schemeClr val="bg1"/>
              </a:solidFill>
              <a:effectLst>
                <a:outerShdw blurRad="50800" dist="38100" dir="2700000" algn="tl" rotWithShape="0">
                  <a:srgbClr val="528915"/>
                </a:outerShdw>
              </a:effectLst>
              <a:latin typeface="Century Gothic" pitchFamily="34" charset="0"/>
            </a:endParaRPr>
          </a:p>
        </p:txBody>
      </p:sp>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176</TotalTime>
  <Words>311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Tahoma</vt:lpstr>
      <vt:lpstr>Trebuchet MS</vt:lpstr>
      <vt:lpstr>Office Theme</vt:lpstr>
      <vt:lpstr>Just Reduced!     Priced To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721 High Battery Cir, Mt Pleasant</dc:title>
  <dc:creator>CVH360</dc:creator>
  <cp:lastModifiedBy>A. Thomas Price</cp:lastModifiedBy>
  <cp:revision>28</cp:revision>
  <dcterms:created xsi:type="dcterms:W3CDTF">2006-08-16T00:00:00Z</dcterms:created>
  <dcterms:modified xsi:type="dcterms:W3CDTF">2018-10-04T15:10:43Z</dcterms:modified>
</cp:coreProperties>
</file>