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9" d="100"/>
          <a:sy n="49" d="100"/>
        </p:scale>
        <p:origin x="2700" y="96"/>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7/24/2019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7/24/2019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7/24/2019</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0" y="0"/>
            <a:ext cx="7315200" cy="4876800"/>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1" y="9075882"/>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05000" y="6336655"/>
            <a:ext cx="5406228" cy="2584386"/>
          </a:xfrm>
        </p:spPr>
        <p:txBody>
          <a:bodyPr anchor="ctr">
            <a:noAutofit/>
          </a:bodyPr>
          <a:lstStyle/>
          <a:p>
            <a:r>
              <a:rPr lang="en-US" sz="1300" dirty="0">
                <a:solidFill>
                  <a:schemeClr val="tx2">
                    <a:lumMod val="75000"/>
                  </a:schemeClr>
                </a:solidFill>
                <a:latin typeface="Century Gothic" panose="020B0502020202020204" pitchFamily="34" charset="0"/>
              </a:rPr>
              <a:t>Elegant one story brick home on the Golf Course in Crowfield Plantation! Open concept reveals newly stained hard wood floors, gas fire place, remodeled kitchen with new appliances, new back splash and a sunroom with a perfect view! Master bedroom is down stairs and the master bath has a large walk in closet, separate shower and large soaking tub with his and her vanities. Finished room over the garage could be a second living space, office or fourth bedroom. Roof was installed 2016 and the sellers have serviced the AC unit and inspected the fireplace to make this home ready for a new owner. Spalding Circle is a block away from the Crowfield Golf and Country Club and a community with play parks and walking trails.</a:t>
            </a:r>
          </a:p>
        </p:txBody>
      </p:sp>
      <p:sp>
        <p:nvSpPr>
          <p:cNvPr id="23" name="Rectangle 22"/>
          <p:cNvSpPr/>
          <p:nvPr/>
        </p:nvSpPr>
        <p:spPr>
          <a:xfrm>
            <a:off x="0" y="3940314"/>
            <a:ext cx="7315200" cy="707886"/>
          </a:xfrm>
          <a:prstGeom prst="rect">
            <a:avLst/>
          </a:prstGeom>
          <a:noFill/>
        </p:spPr>
        <p:txBody>
          <a:bodyPr wrap="square">
            <a:spAutoFit/>
          </a:bodyPr>
          <a:lstStyle/>
          <a:p>
            <a:pPr algn="ctr"/>
            <a:r>
              <a:rPr lang="en-US" sz="4000" b="1" dirty="0">
                <a:ln w="3175">
                  <a:noFill/>
                </a:ln>
                <a:solidFill>
                  <a:schemeClr val="bg1"/>
                </a:solidFill>
                <a:latin typeface="Freestyle Script" panose="030804020302050B0404" pitchFamily="66" charset="0"/>
              </a:rPr>
              <a:t>On The Golf Course In Crowfield Plantation!</a:t>
            </a:r>
          </a:p>
        </p:txBody>
      </p:sp>
      <p:sp>
        <p:nvSpPr>
          <p:cNvPr id="2" name="Title 1"/>
          <p:cNvSpPr>
            <a:spLocks noGrp="1"/>
          </p:cNvSpPr>
          <p:nvPr>
            <p:ph type="ctrTitle"/>
          </p:nvPr>
        </p:nvSpPr>
        <p:spPr>
          <a:xfrm>
            <a:off x="1905000" y="4828995"/>
            <a:ext cx="5402260" cy="1385427"/>
          </a:xfrm>
        </p:spPr>
        <p:txBody>
          <a:bodyPr anchor="ctr">
            <a:noAutofit/>
            <a:scene3d>
              <a:camera prst="orthographicFront"/>
              <a:lightRig rig="soft" dir="t">
                <a:rot lat="0" lon="0" rev="17220000"/>
              </a:lightRig>
            </a:scene3d>
            <a:sp3d prstMaterial="softEdge"/>
          </a:bodyPr>
          <a:lstStyle/>
          <a:p>
            <a:r>
              <a:rPr lang="en-US" sz="2800" b="0" cap="none" dirty="0">
                <a:ln w="10541" cmpd="sng">
                  <a:noFill/>
                  <a:prstDash val="solid"/>
                </a:ln>
                <a:solidFill>
                  <a:schemeClr val="tx2"/>
                </a:solidFill>
                <a:effectLst/>
                <a:latin typeface="Century Gothic" panose="020B0502020202020204" pitchFamily="34" charset="0"/>
              </a:rPr>
              <a:t>112 Spalding Circle</a:t>
            </a:r>
            <a:br>
              <a:rPr lang="en-US" sz="2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Crowfield Plantation :: Goose Creek, SC 29445</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MLS# 19019204 :: $350,000 </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4 Bed / 2 Bath</a:t>
            </a:r>
            <a:endParaRPr lang="en-US" sz="1200" b="0" cap="none" dirty="0">
              <a:ln w="10541" cmpd="sng">
                <a:noFill/>
                <a:prstDash val="solid"/>
              </a:ln>
              <a:solidFill>
                <a:schemeClr val="tx2"/>
              </a:solidFill>
              <a:effectLst/>
              <a:latin typeface="Century Gothic" panose="020B0502020202020204" pitchFamily="34" charset="0"/>
            </a:endParaRPr>
          </a:p>
        </p:txBody>
      </p:sp>
      <p:sp>
        <p:nvSpPr>
          <p:cNvPr id="5" name="Diagonal Stripe 4"/>
          <p:cNvSpPr/>
          <p:nvPr/>
        </p:nvSpPr>
        <p:spPr>
          <a:xfrm>
            <a:off x="0" y="0"/>
            <a:ext cx="1827110" cy="1828800"/>
          </a:xfrm>
          <a:prstGeom prst="diagStripe">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18843472">
            <a:off x="-279176" y="501748"/>
            <a:ext cx="1872629" cy="400110"/>
          </a:xfrm>
          <a:prstGeom prst="rect">
            <a:avLst/>
          </a:prstGeom>
          <a:noFill/>
        </p:spPr>
        <p:txBody>
          <a:bodyPr wrap="none" rtlCol="0">
            <a:spAutoFit/>
          </a:bodyPr>
          <a:lstStyle/>
          <a:p>
            <a:pPr algn="ctr"/>
            <a:r>
              <a:rPr lang="en-US" b="1" i="1" dirty="0">
                <a:solidFill>
                  <a:schemeClr val="tx2"/>
                </a:solidFill>
                <a:effectLst>
                  <a:outerShdw blurRad="38100" dist="38100" dir="2700000" algn="tl">
                    <a:srgbClr val="000000">
                      <a:alpha val="43137"/>
                    </a:srgbClr>
                  </a:outerShdw>
                </a:effectLst>
                <a:latin typeface="Trebuchet MS" panose="020B0603020202020204" pitchFamily="34" charset="0"/>
              </a:rPr>
              <a:t>Just Reduced!</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9606" y="6355283"/>
            <a:ext cx="1818831" cy="1212807"/>
          </a:xfrm>
          <a:prstGeom prst="rect">
            <a:avLst/>
          </a:prstGeom>
          <a:ln>
            <a:noFill/>
          </a:ln>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0246" y="7708950"/>
            <a:ext cx="1817972" cy="1212091"/>
          </a:xfrm>
          <a:prstGeom prst="rect">
            <a:avLst/>
          </a:prstGeom>
          <a:ln>
            <a:noFill/>
          </a:ln>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0257" y="5002599"/>
            <a:ext cx="1817712" cy="1211491"/>
          </a:xfrm>
          <a:prstGeom prst="rect">
            <a:avLst/>
          </a:prstGeom>
          <a:ln>
            <a:noFill/>
          </a:ln>
        </p:spPr>
      </p:pic>
      <p:sp>
        <p:nvSpPr>
          <p:cNvPr id="16" name="Rectangle 15">
            <a:extLst>
              <a:ext uri="{FF2B5EF4-FFF2-40B4-BE49-F238E27FC236}">
                <a16:creationId xmlns:a16="http://schemas.microsoft.com/office/drawing/2014/main" id="{35702A6A-03A4-4667-9B6F-9FB8A7C247C8}"/>
              </a:ext>
            </a:extLst>
          </p:cNvPr>
          <p:cNvSpPr/>
          <p:nvPr/>
        </p:nvSpPr>
        <p:spPr>
          <a:xfrm>
            <a:off x="1" y="9075882"/>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661ACE6-6C4C-4499-9CED-E3DE4F3AD8BB}"/>
              </a:ext>
            </a:extLst>
          </p:cNvPr>
          <p:cNvSpPr/>
          <p:nvPr/>
        </p:nvSpPr>
        <p:spPr>
          <a:xfrm>
            <a:off x="1" y="9198114"/>
            <a:ext cx="7315199" cy="646331"/>
          </a:xfrm>
          <a:prstGeom prst="rect">
            <a:avLst/>
          </a:prstGeom>
        </p:spPr>
        <p:txBody>
          <a:bodyPr wrap="square">
            <a:spAutoFit/>
          </a:bodyPr>
          <a:lstStyle/>
          <a:p>
            <a:pPr algn="ctr"/>
            <a:r>
              <a:rPr lang="en-US" sz="1400" dirty="0">
                <a:solidFill>
                  <a:srgbClr val="00325C"/>
                </a:solidFill>
                <a:latin typeface="Century Gothic" panose="020B0502020202020204" pitchFamily="34" charset="0"/>
              </a:rPr>
              <a:t>Connie White, Broker</a:t>
            </a:r>
          </a:p>
          <a:p>
            <a:pPr algn="ctr"/>
            <a:r>
              <a:rPr lang="en-US" sz="1100" dirty="0">
                <a:solidFill>
                  <a:srgbClr val="00325C"/>
                </a:solidFill>
                <a:latin typeface="Century Gothic" panose="020B0502020202020204" pitchFamily="34" charset="0"/>
              </a:rPr>
              <a:t>843-532-3356</a:t>
            </a:r>
          </a:p>
          <a:p>
            <a:pPr algn="ctr"/>
            <a:r>
              <a:rPr lang="en-US" sz="1100" dirty="0">
                <a:solidFill>
                  <a:srgbClr val="00325C"/>
                </a:solidFill>
                <a:latin typeface="Century Gothic" panose="020B0502020202020204" pitchFamily="34" charset="0"/>
              </a:rPr>
              <a:t>connie@chrepros.com · conniewhiterealestate.com</a:t>
            </a:r>
            <a:endParaRPr lang="en-US" sz="1000" dirty="0">
              <a:solidFill>
                <a:srgbClr val="00325C"/>
              </a:solidFill>
              <a:latin typeface="Century Gothic" panose="020B0502020202020204" pitchFamily="34" charset="0"/>
            </a:endParaRPr>
          </a:p>
        </p:txBody>
      </p:sp>
      <p:sp>
        <p:nvSpPr>
          <p:cNvPr id="26" name="Rectangle 25">
            <a:extLst>
              <a:ext uri="{FF2B5EF4-FFF2-40B4-BE49-F238E27FC236}">
                <a16:creationId xmlns:a16="http://schemas.microsoft.com/office/drawing/2014/main" id="{378C3E41-8891-4776-A15C-2CB9AF1CD422}"/>
              </a:ext>
            </a:extLst>
          </p:cNvPr>
          <p:cNvSpPr/>
          <p:nvPr/>
        </p:nvSpPr>
        <p:spPr>
          <a:xfrm>
            <a:off x="-12703" y="9856533"/>
            <a:ext cx="7327903" cy="200055"/>
          </a:xfrm>
          <a:prstGeom prst="rect">
            <a:avLst/>
          </a:prstGeom>
        </p:spPr>
        <p:txBody>
          <a:bodyPr wrap="square" anchor="ctr">
            <a:spAutoFit/>
          </a:bodyPr>
          <a:lstStyle/>
          <a:p>
            <a:pPr algn="ctr"/>
            <a:r>
              <a:rPr lang="en-US" sz="700" dirty="0">
                <a:solidFill>
                  <a:schemeClr val="accent1">
                    <a:lumMod val="50000"/>
                  </a:schemeClr>
                </a:solidFill>
                <a:latin typeface="Century Gothic" panose="020B0502020202020204" pitchFamily="34" charset="0"/>
              </a:rPr>
              <a:t>Charleston Homes · 597 Old Mt. Holly Road · Suite 301 · Goose Creek, SC 29445</a:t>
            </a:r>
          </a:p>
        </p:txBody>
      </p:sp>
      <p:pic>
        <p:nvPicPr>
          <p:cNvPr id="28" name="Picture 27">
            <a:extLst>
              <a:ext uri="{FF2B5EF4-FFF2-40B4-BE49-F238E27FC236}">
                <a16:creationId xmlns:a16="http://schemas.microsoft.com/office/drawing/2014/main" id="{867F4767-2401-4E25-9CB0-E3E47AA1FE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21" y="9250275"/>
            <a:ext cx="849342" cy="643440"/>
          </a:xfrm>
          <a:prstGeom prst="rect">
            <a:avLst/>
          </a:prstGeom>
          <a:ln w="12700">
            <a:noFill/>
          </a:ln>
          <a:effectLst/>
        </p:spPr>
      </p:pic>
      <p:pic>
        <p:nvPicPr>
          <p:cNvPr id="29" name="Picture 28">
            <a:extLst>
              <a:ext uri="{FF2B5EF4-FFF2-40B4-BE49-F238E27FC236}">
                <a16:creationId xmlns:a16="http://schemas.microsoft.com/office/drawing/2014/main" id="{8492DED7-BD0A-4511-9144-B35AC2B46A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12305" y="9250275"/>
            <a:ext cx="1250495" cy="661447"/>
          </a:xfrm>
          <a:prstGeom prst="rect">
            <a:avLst/>
          </a:prstGeom>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403</TotalTime>
  <Words>183</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Freestyle Script</vt:lpstr>
      <vt:lpstr>Lucida Sans</vt:lpstr>
      <vt:lpstr>Trebuchet MS</vt:lpstr>
      <vt:lpstr>Wingdings</vt:lpstr>
      <vt:lpstr>Wingdings 2</vt:lpstr>
      <vt:lpstr>Wingdings 3</vt:lpstr>
      <vt:lpstr>Apex</vt:lpstr>
      <vt:lpstr>112 Spalding Circle Crowfield Plantation :: Goose Creek, SC 29445 MLS# 19019204 :: $350,000  4 Bed / 2 Bath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80</cp:revision>
  <dcterms:created xsi:type="dcterms:W3CDTF">2006-08-16T00:00:00Z</dcterms:created>
  <dcterms:modified xsi:type="dcterms:W3CDTF">2019-07-24T12:20:44Z</dcterms:modified>
</cp:coreProperties>
</file>