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522" y="42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7315200" cy="4876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****Realtors Bring Your Buyers***</a:t>
            </a: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Seller is changing colors in bathrooms to include vanity and counter tops. </a:t>
            </a: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We heard your feedback!! </a:t>
            </a:r>
          </a:p>
          <a:p>
            <a:endParaRPr lang="en-US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Come show this home again!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940314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On The Golf Course In Crowfield Plantation!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112 Spalding Circle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Crowfield Plantation :: 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19019204 :: $339,800 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0" y="-1"/>
            <a:ext cx="2057400" cy="1996845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939604">
            <a:off x="-554780" y="486976"/>
            <a:ext cx="258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Paint &amp;</a:t>
            </a:r>
            <a:b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6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Recently Remodeled</a:t>
            </a:r>
            <a:endParaRPr lang="en-US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06" y="6355283"/>
            <a:ext cx="1818831" cy="121280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46" y="7708950"/>
            <a:ext cx="1817972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7" y="5002599"/>
            <a:ext cx="1817712" cy="1211491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413</TotalTime>
  <Words>76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112 Spalding Circle Crowfield Plantation :: Goose Creek, SC 29445 MLS# 19019204 :: $339,800  4 Bed / 2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83</cp:revision>
  <dcterms:created xsi:type="dcterms:W3CDTF">2006-08-16T00:00:00Z</dcterms:created>
  <dcterms:modified xsi:type="dcterms:W3CDTF">2019-10-02T16:12:41Z</dcterms:modified>
</cp:coreProperties>
</file>