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9BDD"/>
    <a:srgbClr val="00263D"/>
    <a:srgbClr val="4E67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2902" y="29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DD012-5CE6-4C8C-A461-78FC61C9D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5486400" cy="3183467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5865BC-50DB-4D45-A2DE-88BC6BC954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4607D1-18ED-4CAC-B873-88580F6E2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3BCDDA-9CA8-41E3-9A65-B4AA80CFA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6F952-4F41-4785-8AA0-20EEC30E7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452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4ED60-9DF8-4152-8780-5EC82AB6C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0CE206-3CB9-4233-B7F1-E75941FCB4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68303-6220-47A6-843E-B698936F7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DDF75-76C5-4657-861D-2FE760E8A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8CBC64-5A7A-4706-8BCC-3424FAB6D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272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DF4091-1F81-4840-B644-AA4343ABB9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494C90-D8A9-4A0B-A986-781C0FA70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3F76E4-40C5-40F4-8C9F-FF9AA2826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F982D3-A037-4445-81EF-FFEE00088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3AE6B-A2D9-4758-BCE7-EF4AB19F1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444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1291D-1900-4224-8D73-1B676262C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8813D-207E-4EBC-9FE2-D69C9FB28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DC932-D0F9-4B1C-884D-077DECA9B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50F2E-FD97-4077-8AAE-E5AFE3815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D429D-8207-4B5E-9F22-57B278295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075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42174-CA79-46E3-AA3D-94C42362A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110" y="2279652"/>
            <a:ext cx="6309360" cy="3803649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6E416-0CE3-4E78-B71D-B9CB5882AD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110" y="6119285"/>
            <a:ext cx="6309360" cy="2000249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94A3DB-1B77-4F64-BD60-9C59311E6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994C4-ACAE-4FB7-90C1-1FCDAC310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A6FE5-1DD2-414D-A893-B731977A6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19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815FA-DB61-482C-B5CC-05920A95F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C17F3-6D47-4F48-A771-6A7D9682A7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9AD130-35DC-49ED-A7E0-FD55E62102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73AB47-E297-483A-BA50-A90DA647B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CA391D-E3C6-4375-A44B-EB526148A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9A61A3-C77A-401E-B99C-27BD3CEF4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20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EF1DB-2492-41F4-9FCD-2CB6A8966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486834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648210-0F63-4082-A67B-9E7045052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3873" y="2241551"/>
            <a:ext cx="3094672" cy="1098549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BD9099-EA3F-4C5A-AD57-E841610708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873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6C0B72-0867-4211-AA75-3D75B777F4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5B381B-9F64-429F-92F3-7C0EB44DF2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2C52C5-3085-40C2-A650-DF20D2E10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BD0DEE-CD73-4DC7-93FC-58F37A4F2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94D3D3-F50D-4CAB-866D-846FC89BE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426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939EB-8668-441E-A1B0-289A5C04A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3B8B9B-8F62-4026-B439-728B1B542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5D2691-D1BD-45FC-9DB6-F7DC9748E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9D4A5E-AFFA-4135-9503-D52B0ABE7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855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FBC477-D55E-44D9-BD94-5AB5D8263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3CEAAB-B95F-402D-81C1-D11A7E450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0E01B1-2D14-488C-8323-8418C35DE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62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66F0F-D95E-4C67-918B-EF75EC357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03512-3BB5-4D54-879E-3E6EAB8D8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238435-24E6-42AC-83D5-7F9A3C7631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DAF758-B1E0-43F8-8BEF-D2D073CFA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02D525-5C1C-458A-8F22-1FD6DE46B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BAEE4-5F48-4ECC-8946-D449DF057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436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C8B11-D87D-4AC8-A406-BB986BC25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008E95-890C-4FEC-80C5-5D20A03793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55C820-C510-41F5-A7E3-865286861A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F9FBD9-508B-4CD1-A5B4-795875051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E29C84-5DC6-4074-A272-5DA1F0F52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7D7D42-F358-46A6-9C5C-9CA5F6C79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26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E3F5B1-6D70-4ACD-A7F0-12F2435BD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86834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88BA2C-7E41-4972-8C1E-50B336A16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748D8-B5CC-4B1B-A64B-07A4A98E6B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292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EF1A0C-78C3-4D85-82A1-2B5732C2E8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160" y="8475134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94AEB-0E14-4E7A-A422-CF3FE924A0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6636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570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eg"/><Relationship Id="rId3" Type="http://schemas.openxmlformats.org/officeDocument/2006/relationships/hyperlink" Target="https://my.matterport.com/show/?m=vxVxj7HN5Le" TargetMode="External"/><Relationship Id="rId7" Type="http://schemas.openxmlformats.org/officeDocument/2006/relationships/image" Target="../media/image5.jpg"/><Relationship Id="rId12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gif"/><Relationship Id="rId10" Type="http://schemas.openxmlformats.org/officeDocument/2006/relationships/image" Target="../media/image8.jpg"/><Relationship Id="rId4" Type="http://schemas.openxmlformats.org/officeDocument/2006/relationships/image" Target="../media/image2.jpe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9EF5897-119B-451C-BD86-65D148691EB5}"/>
              </a:ext>
            </a:extLst>
          </p:cNvPr>
          <p:cNvSpPr/>
          <p:nvPr/>
        </p:nvSpPr>
        <p:spPr>
          <a:xfrm>
            <a:off x="0" y="0"/>
            <a:ext cx="7315198" cy="3042637"/>
          </a:xfrm>
          <a:prstGeom prst="rect">
            <a:avLst/>
          </a:prstGeom>
          <a:solidFill>
            <a:srgbClr val="099BDD"/>
          </a:solidFill>
          <a:ln>
            <a:solidFill>
              <a:srgbClr val="099BD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298" y="563880"/>
            <a:ext cx="3497580" cy="2331720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495800" y="1717179"/>
            <a:ext cx="3886200" cy="647844"/>
          </a:xfrm>
        </p:spPr>
        <p:txBody>
          <a:bodyPr>
            <a:noAutofit/>
          </a:bodyPr>
          <a:lstStyle/>
          <a:p>
            <a:r>
              <a:rPr lang="en-US" sz="1600" b="1" i="1" dirty="0">
                <a:solidFill>
                  <a:srgbClr val="FFFF00"/>
                </a:solidFill>
                <a:latin typeface="Trebuchet MS" panose="020B0603020202020204" pitchFamily="34" charset="0"/>
              </a:rPr>
              <a:t>Why wait for new construction?</a:t>
            </a:r>
            <a:br>
              <a:rPr lang="en-US" sz="1600" b="1" i="1" dirty="0">
                <a:solidFill>
                  <a:srgbClr val="FFFF00"/>
                </a:solidFill>
                <a:latin typeface="Trebuchet MS" panose="020B0603020202020204" pitchFamily="34" charset="0"/>
              </a:rPr>
            </a:br>
            <a:r>
              <a:rPr lang="en-US" sz="1200" i="1" dirty="0">
                <a:solidFill>
                  <a:srgbClr val="FFFF00"/>
                </a:solidFill>
                <a:latin typeface="Trebuchet MS" panose="020B0603020202020204" pitchFamily="34" charset="0"/>
              </a:rPr>
              <a:t>This Park Circle area home is LESS THAN 2 YEARS!</a:t>
            </a:r>
            <a:endParaRPr lang="en-US" sz="2000" i="1" dirty="0">
              <a:solidFill>
                <a:srgbClr val="FFFF0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3657600"/>
            <a:ext cx="7315200" cy="1209309"/>
          </a:xfrm>
        </p:spPr>
        <p:txBody>
          <a:bodyPr numCol="1" anchor="ctr">
            <a:noAutofit/>
          </a:bodyPr>
          <a:lstStyle/>
          <a:p>
            <a:r>
              <a:rPr lang="en-US" sz="800" dirty="0">
                <a:solidFill>
                  <a:srgbClr val="00263D"/>
                </a:solidFill>
                <a:latin typeface="Trebuchet MS" panose="020B0603020202020204" pitchFamily="34" charset="0"/>
              </a:rPr>
              <a:t>MOVE IN READY 5 Bedroom-3.5 Bath. Large Yard-Cane Bay Schools-Summerville Charm! Lovely architectural style home with brick accents, interesting archways, open concept, gleaming hardwoods, and master down. This home welcomes you with a full size front porch that allows owner to enjoy the mild weather or curl up with a good book and watch hummingbirds at the feeders. The great room has a gas fireplace to anchor the room but is open to the spacious kitchen. There are upgraded cabinets, stainless steel appliances, a 2 year new dishwasher and easy to clean beautiful Corian countertops, pantry and a huge island that is great for buffet style dining and entertaining or an excellent preparation space for the serious chef. The downstairs master suite has a walk-in closet, luxury bath with jetted tub, dual sinks, elongated toilet. The upstairs loft/hallway adds more living space for an office or school work area. The large four bedrooms upstairs are separated by Jack and Jill bathrooms, 1 with dual sinks. Each bedroom has many windows to expose the natural light. There is a patio off the back door with a very large, deep back yard. New in 2022 - HVAC unit. Water heater replaced in 2019. All new flooring in the master bedroom/bath, other 4 bedrooms and up steps and upstairs loft/hallway. Hurry and make an appointment to view this home!</a:t>
            </a:r>
          </a:p>
          <a:p>
            <a:r>
              <a:rPr lang="en-US" sz="800" dirty="0">
                <a:solidFill>
                  <a:srgbClr val="00263D"/>
                </a:solidFill>
                <a:latin typeface="Trebuchet MS" panose="020B0603020202020204" pitchFamily="34" charset="0"/>
              </a:rPr>
              <a:t>Take a Virtual Tour: </a:t>
            </a:r>
            <a:r>
              <a:rPr lang="en-US" sz="800" dirty="0">
                <a:solidFill>
                  <a:srgbClr val="00263D"/>
                </a:solidFill>
                <a:latin typeface="Trebuchet MS" panose="020B0603020202020204" pitchFamily="34" charset="0"/>
                <a:hlinkClick r:id="rId3"/>
              </a:rPr>
              <a:t>https://my.matterport.com/show/?m=vxVxj7HN5Le</a:t>
            </a:r>
            <a:r>
              <a:rPr lang="en-US" sz="800" dirty="0">
                <a:solidFill>
                  <a:srgbClr val="00263D"/>
                </a:solidFill>
                <a:latin typeface="Trebuchet MS" panose="020B0603020202020204" pitchFamily="34" charset="0"/>
              </a:rPr>
              <a:t> 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0" y="3048000"/>
            <a:ext cx="7315199" cy="6155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rgbClr val="00263D"/>
                </a:solidFill>
                <a:latin typeface="Trebuchet MS" panose="020B0603020202020204" pitchFamily="34" charset="0"/>
              </a:rPr>
              <a:t>112 Felder Creek Road</a:t>
            </a:r>
          </a:p>
          <a:p>
            <a:r>
              <a:rPr lang="en-US" sz="1600" dirty="0">
                <a:solidFill>
                  <a:srgbClr val="00263D"/>
                </a:solidFill>
                <a:latin typeface="Trebuchet MS" panose="020B0603020202020204" pitchFamily="34" charset="0"/>
              </a:rPr>
              <a:t>Felder Creek · Summerville, SC 29486 · MLS# 22019384 · $370,000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799" y="8220670"/>
            <a:ext cx="598154" cy="858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915177" y="8220670"/>
            <a:ext cx="44850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rebuchet MS" panose="020B0603020202020204" pitchFamily="34" charset="0"/>
              </a:rPr>
              <a:t>Del Shaffer </a:t>
            </a:r>
          </a:p>
          <a:p>
            <a:r>
              <a:rPr lang="en-US" dirty="0">
                <a:latin typeface="Trebuchet MS" panose="020B0603020202020204" pitchFamily="34" charset="0"/>
              </a:rPr>
              <a:t>843.408.6821 </a:t>
            </a:r>
          </a:p>
          <a:p>
            <a:r>
              <a:rPr lang="en-US" sz="1600" dirty="0">
                <a:latin typeface="Trebuchet MS" panose="020B0603020202020204" pitchFamily="34" charset="0"/>
              </a:rPr>
              <a:t>dshaffer@carolinaoneplus.com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79664" y="12266904"/>
            <a:ext cx="354539" cy="243949"/>
          </a:xfrm>
          <a:prstGeom prst="rect">
            <a:avLst/>
          </a:prstGeom>
          <a:effectLst>
            <a:outerShdw blurRad="12700" dist="12700" algn="ctr" rotWithShape="0">
              <a:schemeClr val="tx1">
                <a:alpha val="48000"/>
              </a:scheme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199" y="4882440"/>
            <a:ext cx="2288847" cy="1525898"/>
          </a:xfrm>
          <a:prstGeom prst="rect">
            <a:avLst/>
          </a:prstGeom>
          <a:effectLst/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3739" y="4881865"/>
            <a:ext cx="2290572" cy="1527048"/>
          </a:xfrm>
          <a:prstGeom prst="rect">
            <a:avLst/>
          </a:prstGeom>
          <a:effectLst/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199" y="6551267"/>
            <a:ext cx="2290572" cy="1527048"/>
          </a:xfrm>
          <a:prstGeom prst="rect">
            <a:avLst/>
          </a:prstGeom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53000" y="4881865"/>
            <a:ext cx="2290572" cy="1527048"/>
          </a:xfrm>
          <a:prstGeom prst="rect">
            <a:avLst/>
          </a:prstGeom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53575" y="6551267"/>
            <a:ext cx="2290572" cy="1527048"/>
          </a:xfrm>
          <a:prstGeom prst="rect">
            <a:avLst/>
          </a:prstGeom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6743416-55DF-47C1-9345-21038A6BD87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3739" y="6552034"/>
            <a:ext cx="2288271" cy="1525514"/>
          </a:xfrm>
          <a:prstGeom prst="rect">
            <a:avLst/>
          </a:prstGeom>
          <a:effectLst/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82DE4A7-521B-460B-B882-CD306AD77FF9}"/>
              </a:ext>
            </a:extLst>
          </p:cNvPr>
          <p:cNvSpPr/>
          <p:nvPr/>
        </p:nvSpPr>
        <p:spPr>
          <a:xfrm>
            <a:off x="0" y="0"/>
            <a:ext cx="731519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New Summerville Listing - 5 Bedrooms</a:t>
            </a:r>
          </a:p>
        </p:txBody>
      </p:sp>
      <p:pic>
        <p:nvPicPr>
          <p:cNvPr id="5" name="Picture 2" descr="Related image">
            <a:extLst>
              <a:ext uri="{FF2B5EF4-FFF2-40B4-BE49-F238E27FC236}">
                <a16:creationId xmlns:a16="http://schemas.microsoft.com/office/drawing/2014/main" id="{14CEC61F-528F-4217-BAF8-0558E35B09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2602" y="8220670"/>
            <a:ext cx="1967798" cy="450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A0CA032-BED6-4E1F-95DA-14099519FD17}"/>
              </a:ext>
            </a:extLst>
          </p:cNvPr>
          <p:cNvSpPr/>
          <p:nvPr/>
        </p:nvSpPr>
        <p:spPr>
          <a:xfrm>
            <a:off x="4953000" y="8729246"/>
            <a:ext cx="21033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800" dirty="0">
                <a:solidFill>
                  <a:srgbClr val="00263D"/>
                </a:solidFill>
                <a:latin typeface="Trebuchet MS" panose="020B0603020202020204" pitchFamily="34" charset="0"/>
              </a:rPr>
              <a:t>2713 Highway 17 North</a:t>
            </a:r>
          </a:p>
          <a:p>
            <a:pPr algn="r"/>
            <a:r>
              <a:rPr lang="en-US" sz="800" dirty="0">
                <a:solidFill>
                  <a:srgbClr val="00263D"/>
                </a:solidFill>
                <a:latin typeface="Trebuchet MS" panose="020B0603020202020204" pitchFamily="34" charset="0"/>
              </a:rPr>
              <a:t>Mt. Pleasant, SC 29466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6890C33-4B17-4998-A8A2-F23AAAE61ED2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29566" y="563880"/>
            <a:ext cx="3497580" cy="233172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1373</TotalTime>
  <Words>338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Why wait for new construction? This Park Circle area home is LESS THAN 2 YEARS!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67</cp:revision>
  <dcterms:created xsi:type="dcterms:W3CDTF">2006-08-16T00:00:00Z</dcterms:created>
  <dcterms:modified xsi:type="dcterms:W3CDTF">2022-07-21T10:33:56Z</dcterms:modified>
</cp:coreProperties>
</file>