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2438" y="41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0A13C-4A7C-4BAD-98D9-46FA9693E12E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66938" y="1143000"/>
            <a:ext cx="2524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A07E7-BDA8-4D41-AF48-FDB135CE8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8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6938" y="1143000"/>
            <a:ext cx="2524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A07E7-BDA8-4D41-AF48-FDB135CE8B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91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9827" y="2011680"/>
            <a:ext cx="740664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34440" y="488649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894080"/>
            <a:ext cx="637794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3678086"/>
            <a:ext cx="637794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2320" y="9411125"/>
            <a:ext cx="6858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2"/>
            <a:ext cx="363474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2"/>
            <a:ext cx="363474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00473"/>
            <a:ext cx="740664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22" y="2251499"/>
            <a:ext cx="363759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480" y="3464562"/>
            <a:ext cx="363616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2" y="3464562"/>
            <a:ext cx="363759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3"/>
            <a:ext cx="2707481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1481" y="2235202"/>
            <a:ext cx="2707481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45" y="400474"/>
            <a:ext cx="4600575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94080"/>
            <a:ext cx="493776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5920" y="2686897"/>
            <a:ext cx="493776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1711287"/>
            <a:ext cx="493776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11480" y="2346960"/>
            <a:ext cx="740664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1480" y="9411125"/>
            <a:ext cx="192024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11780" y="9411125"/>
            <a:ext cx="260604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132320" y="9411125"/>
            <a:ext cx="6858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232" y="3088149"/>
            <a:ext cx="7315200" cy="795798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400" cap="none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112 Simmons Avenue</a:t>
            </a:r>
            <a:br>
              <a:rPr lang="en-US" sz="2400" cap="none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</a:br>
            <a:r>
              <a:rPr lang="en-US" sz="1800" cap="none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Summerville, SC 29483 ~ MLS# 22029769 ~ $420,000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47623"/>
            <a:ext cx="8229600" cy="2653448"/>
          </a:xfrm>
        </p:spPr>
        <p:txBody>
          <a:bodyPr anchor="ctr">
            <a:noAutofit/>
          </a:bodyPr>
          <a:lstStyle/>
          <a:p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Classic 3 BR/2.5 BA low-country cottage offers one-story, low-maintenance living in the heart of Summerville's highly desired Historic District. This well-designed and impeccably maintained home exudes under-stated elegance with a simple, efficient flow. Inside the front door is an open living/dining room area with vaulted ceiling, gleaming hardwood floors, and many windows that provide abundant natural light. Kitchen includes newer stainless-steel appliances and generous cabinet space. Large master BR includes BA with walk-in shower. Two other BRs have a full Jack &amp; Jill BA between them. Interior has been freshly painted with brand new, premium carpet in all BRs. This prime location offers a nice setback from neighbors to enhance privacy and quick, easy access to the many restaurants, shops, and activities in downtown Summerville.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46985" y="8859411"/>
            <a:ext cx="31376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Christopher McCormick</a:t>
            </a:r>
          </a:p>
          <a:p>
            <a:pPr algn="ctr"/>
            <a:endParaRPr lang="en-US" sz="1100" dirty="0">
              <a:latin typeface="Trebuchet MS" panose="020B0603020202020204" pitchFamily="34" charset="0"/>
            </a:endParaRPr>
          </a:p>
          <a:p>
            <a:pPr algn="ctr"/>
            <a:r>
              <a:rPr lang="en-US" sz="1100" dirty="0">
                <a:latin typeface="Trebuchet MS" panose="020B0603020202020204" pitchFamily="34" charset="0"/>
              </a:rPr>
              <a:t>Office - 843-871-9133</a:t>
            </a:r>
          </a:p>
          <a:p>
            <a:pPr algn="ctr"/>
            <a:r>
              <a:rPr lang="en-US" sz="1100" dirty="0">
                <a:latin typeface="Trebuchet MS" panose="020B0603020202020204" pitchFamily="34" charset="0"/>
              </a:rPr>
              <a:t>Cell - 843-224-3204</a:t>
            </a:r>
          </a:p>
          <a:p>
            <a:pPr algn="ctr"/>
            <a:r>
              <a:rPr lang="en-US" sz="1100" dirty="0">
                <a:latin typeface="Trebuchet MS" panose="020B0603020202020204" pitchFamily="34" charset="0"/>
              </a:rPr>
              <a:t>cj.mccormick@agentownedrealty.com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91" y="9049677"/>
            <a:ext cx="1140900" cy="52241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98082" y="9567297"/>
            <a:ext cx="1230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latin typeface="Trebuchet MS" panose="020B0603020202020204" pitchFamily="34" charset="0"/>
              </a:rPr>
              <a:t>AgentOwned Premiere Group</a:t>
            </a:r>
          </a:p>
          <a:p>
            <a:pPr algn="ctr"/>
            <a:r>
              <a:rPr lang="en-US" sz="600" dirty="0">
                <a:latin typeface="Trebuchet MS" panose="020B0603020202020204" pitchFamily="34" charset="0"/>
              </a:rPr>
              <a:t>1800 Trolley Rd</a:t>
            </a:r>
          </a:p>
          <a:p>
            <a:pPr algn="ctr"/>
            <a:r>
              <a:rPr lang="en-US" sz="600" dirty="0">
                <a:latin typeface="Trebuchet MS" panose="020B0603020202020204" pitchFamily="34" charset="0"/>
              </a:rPr>
              <a:t>Summerville, SC 29485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1"/>
            <a:ext cx="82296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$1,000 Agent Bonus + Another $30k Price Reduction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040" y="9049678"/>
            <a:ext cx="768335" cy="7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2652" y="3932385"/>
            <a:ext cx="1600200" cy="1066800"/>
          </a:xfrm>
          <a:prstGeom prst="rect">
            <a:avLst/>
          </a:prstGeom>
          <a:ln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0843" y="3932385"/>
            <a:ext cx="1600200" cy="1066800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557" y="3932385"/>
            <a:ext cx="1600200" cy="1066800"/>
          </a:xfrm>
          <a:prstGeom prst="rect">
            <a:avLst/>
          </a:prstGeom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6747" y="3932385"/>
            <a:ext cx="1600200" cy="1066800"/>
          </a:xfrm>
          <a:prstGeom prst="rect">
            <a:avLst/>
          </a:prstGeom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557" y="7749509"/>
            <a:ext cx="1600200" cy="1061465"/>
          </a:xfrm>
          <a:prstGeom prst="rect">
            <a:avLst/>
          </a:prstGeom>
          <a:ln>
            <a:noFill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0843" y="7749509"/>
            <a:ext cx="1600200" cy="1061465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557" y="510103"/>
            <a:ext cx="3713843" cy="2472675"/>
          </a:xfrm>
          <a:prstGeom prst="rect">
            <a:avLst/>
          </a:prstGeom>
          <a:ln w="28575">
            <a:noFill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7200" y="510103"/>
            <a:ext cx="3713843" cy="2472675"/>
          </a:xfrm>
          <a:prstGeom prst="rect">
            <a:avLst/>
          </a:prstGeom>
          <a:ln w="28575"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2652" y="7701502"/>
            <a:ext cx="1600200" cy="1109472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6747" y="7749509"/>
            <a:ext cx="1600200" cy="10614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196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Calibri</vt:lpstr>
      <vt:lpstr>Lucida Sans</vt:lpstr>
      <vt:lpstr>Trajan Pro</vt:lpstr>
      <vt:lpstr>Trebuchet MS</vt:lpstr>
      <vt:lpstr>Wingdings</vt:lpstr>
      <vt:lpstr>Wingdings 2</vt:lpstr>
      <vt:lpstr>Wingdings 3</vt:lpstr>
      <vt:lpstr>Apex</vt:lpstr>
      <vt:lpstr>112 Simmons Avenue Summerville, SC 29483 ~ MLS# 22029769 ~ $420,000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34</cp:revision>
  <dcterms:created xsi:type="dcterms:W3CDTF">2006-08-16T00:00:00Z</dcterms:created>
  <dcterms:modified xsi:type="dcterms:W3CDTF">2023-01-25T17:18:27Z</dcterms:modified>
</cp:coreProperties>
</file>