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886" y="-110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0A13C-4A7C-4BAD-98D9-46FA9693E12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07E7-BDA8-4D41-AF48-FDB135CE8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8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6938" y="1143000"/>
            <a:ext cx="2524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07E7-BDA8-4D41-AF48-FDB135CE8B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9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7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5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2" y="2251499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3464562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3464562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2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400474"/>
            <a:ext cx="4600575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5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5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5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232" y="3088149"/>
            <a:ext cx="7315200" cy="795798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112 Simmons Avenue</a:t>
            </a:r>
            <a:br>
              <a:rPr lang="en-US" sz="24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Summerville, SC 29483 ~ MLS# 22029769 ~ $480,000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047623"/>
            <a:ext cx="7924800" cy="2653448"/>
          </a:xfrm>
        </p:spPr>
        <p:txBody>
          <a:bodyPr anchor="ctr">
            <a:no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Turnkey 3BR/2.5BA ranch in heart of Summerville's Historic District. One-story design evokes spaciousness w/vaulted ceiling, gleaming HW floors in LR/DR,&amp; many windows providing abundant natural light. SS appliances in kitchen &amp; updated BAs include walk-in shower in MBR. Freshly painted interior w/new premium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carpet.Prime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location offers privacy &amp; direct access to restaurants/shops/activities downtown. Other features: Low- maintenance, well-insulated home w/broad front porch; true wrought-iron fence; Luxury Cement siding; architectural-shingle roof; Leaf Guard gutters; ample, professionally landscaped yard w/built-in irrigation; storm doors; large parking lot; 2out-buildings for extra storage. All window treatments &amp; appliances convey, including new fridge &amp; Fr Load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Washer&amp;Dryer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46985" y="8859411"/>
            <a:ext cx="3137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Christopher McCormick</a:t>
            </a:r>
          </a:p>
          <a:p>
            <a:pPr algn="ctr"/>
            <a:endParaRPr lang="en-US" sz="1100" dirty="0">
              <a:latin typeface="Trebuchet MS" panose="020B0603020202020204" pitchFamily="34" charset="0"/>
            </a:endParaRP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Office - 843-871-9133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Cell - 843-224-3204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cj.mccormick@agentownedrealty.com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1" y="9049677"/>
            <a:ext cx="1140900" cy="52241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8082" y="9567297"/>
            <a:ext cx="1230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latin typeface="Trebuchet MS" panose="020B0603020202020204" pitchFamily="34" charset="0"/>
              </a:rPr>
              <a:t>AgentOwned Premiere Group</a:t>
            </a:r>
          </a:p>
          <a:p>
            <a:pPr algn="ctr"/>
            <a:r>
              <a:rPr lang="en-US" sz="600" dirty="0">
                <a:latin typeface="Trebuchet MS" panose="020B0603020202020204" pitchFamily="34" charset="0"/>
              </a:rPr>
              <a:t>1800 Trolley Rd</a:t>
            </a:r>
          </a:p>
          <a:p>
            <a:pPr algn="ctr"/>
            <a:r>
              <a:rPr lang="en-US" sz="600" dirty="0">
                <a:latin typeface="Trebuchet MS" panose="020B0603020202020204" pitchFamily="34" charset="0"/>
              </a:rPr>
              <a:t>Summerville, SC 29485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Historic District Open House 12/10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40" y="9049678"/>
            <a:ext cx="768335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652" y="3932385"/>
            <a:ext cx="1600200" cy="1066800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0843" y="3932385"/>
            <a:ext cx="1600200" cy="106680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57" y="3932385"/>
            <a:ext cx="1600200" cy="1066800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6747" y="3932385"/>
            <a:ext cx="1600200" cy="1066800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57" y="7749509"/>
            <a:ext cx="1600200" cy="1061465"/>
          </a:xfrm>
          <a:prstGeom prst="rect">
            <a:avLst/>
          </a:prstGeom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0843" y="7749509"/>
            <a:ext cx="1600200" cy="1061465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57" y="510103"/>
            <a:ext cx="3713843" cy="2472675"/>
          </a:xfrm>
          <a:prstGeom prst="rect">
            <a:avLst/>
          </a:prstGeom>
          <a:ln w="2857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510103"/>
            <a:ext cx="3713843" cy="2472675"/>
          </a:xfrm>
          <a:prstGeom prst="rect">
            <a:avLst/>
          </a:prstGeom>
          <a:ln w="28575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652" y="7701502"/>
            <a:ext cx="1600200" cy="1109472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6747" y="7749509"/>
            <a:ext cx="1600200" cy="10614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186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Calibri</vt:lpstr>
      <vt:lpstr>Lucida Sans</vt:lpstr>
      <vt:lpstr>Trajan Pro</vt:lpstr>
      <vt:lpstr>Trebuchet MS</vt:lpstr>
      <vt:lpstr>Wingdings</vt:lpstr>
      <vt:lpstr>Wingdings 2</vt:lpstr>
      <vt:lpstr>Wingdings 3</vt:lpstr>
      <vt:lpstr>Apex</vt:lpstr>
      <vt:lpstr>112 Simmons Avenue Summerville, SC 29483 ~ MLS# 22029769 ~ $480,000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31</cp:revision>
  <dcterms:created xsi:type="dcterms:W3CDTF">2006-08-16T00:00:00Z</dcterms:created>
  <dcterms:modified xsi:type="dcterms:W3CDTF">2022-12-07T20:26:18Z</dcterms:modified>
</cp:coreProperties>
</file>