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rlestonvirtualhomes.com/20230341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b="7114"/>
          <a:stretch/>
        </p:blipFill>
        <p:spPr>
          <a:xfrm>
            <a:off x="0" y="0"/>
            <a:ext cx="8229600" cy="4705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201305"/>
            <a:ext cx="82295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Home needs TLC &amp; is being sold in as-is condition, no repairs. Open floor plan with a loft that can used as a den or office. The kitchen has Wolf dual fuel range/oven, dishwasher, &amp; tile backsplash. The hall bathroom shower has the river rock floor. The screen porch &amp; deck is off the kitchen. 16x32 saltwater pool with waterfall. The yard has a separately metered irrigation system and landscape lighting. Blown foam insulation is under the home.</a:t>
            </a:r>
          </a:p>
          <a:p>
            <a:pPr algn="ctr"/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Slideshow Tour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028726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Owner Motivated - Submit Your Offer!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9229328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0" y="9802277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228600" y="4787899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112 Sparrow Drive</a:t>
            </a:r>
          </a:p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Forest Trail | Isle of Palms, SC 29451 | MLS# 23024026 | $1,350,000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1B544D-01E9-4AED-A667-E837E032F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810" y="5769798"/>
            <a:ext cx="1827022" cy="12187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5D170E-4354-474D-B23B-44CB27962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060" y="5769900"/>
            <a:ext cx="1826435" cy="12176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2EB7A-6989-6449-7290-3BC72E7B3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513" y="5769849"/>
            <a:ext cx="1828255" cy="12193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DB4EB-8FB9-1A84-E458-0DD275CCF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7089" y="5770042"/>
            <a:ext cx="1827742" cy="12187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152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Fave Script Bold Pro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38</cp:revision>
  <dcterms:created xsi:type="dcterms:W3CDTF">2017-07-11T13:56:54Z</dcterms:created>
  <dcterms:modified xsi:type="dcterms:W3CDTF">2023-11-28T15:58:59Z</dcterms:modified>
</cp:coreProperties>
</file>