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tiff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19" y="-3192"/>
            <a:ext cx="7769363" cy="58293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22" y="8458200"/>
            <a:ext cx="7772400" cy="1621656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399" y="6776703"/>
            <a:ext cx="4564518" cy="1669226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Discover this remarkable townhouse perched upon a 25-foot high bluff (flood zone X), offering breathtaking views of the intra-coastal waterway. This sought-after end unit boasts unparalleled vistas of </a:t>
            </a:r>
            <a:r>
              <a:rPr lang="en-US" sz="1100" dirty="0" err="1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Wappoo</a:t>
            </a:r>
            <a:r>
              <a:rPr lang="en-US" sz="1100" dirty="0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 Creek, ensuring both an exceptional location and privacy. Situated a mere 10 minutes from Downtown Charleston, just off Maybank Highway, the property encompasses a generous 4.65-acre lot adorned with majestic live oaks. This intimate townhouse community comprises only 12 units, providing shared access to a community pool and dock. Enjoy the privilege of owning a dedicated dock space along the intra-coastal waterway.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1671" y="8946522"/>
            <a:ext cx="2303614" cy="645012"/>
          </a:xfrm>
          <a:prstGeom prst="rect">
            <a:avLst/>
          </a:prstGeom>
          <a:effectLst/>
        </p:spPr>
      </p:pic>
      <p:sp>
        <p:nvSpPr>
          <p:cNvPr id="6" name="Rectangle 5"/>
          <p:cNvSpPr/>
          <p:nvPr/>
        </p:nvSpPr>
        <p:spPr>
          <a:xfrm>
            <a:off x="-38100" y="8591352"/>
            <a:ext cx="3886200" cy="1354217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r>
              <a:rPr lang="en-US" sz="1800" b="1" dirty="0">
                <a:latin typeface="Palatino Linotype" panose="02040502050505030304" pitchFamily="18" charset="0"/>
              </a:rPr>
              <a:t>Edmund Major</a:t>
            </a:r>
          </a:p>
          <a:p>
            <a:endParaRPr lang="en-US" sz="1600" dirty="0">
              <a:latin typeface="Palatino Linotype" panose="02040502050505030304" pitchFamily="18" charset="0"/>
            </a:endParaRPr>
          </a:p>
          <a:p>
            <a:r>
              <a:rPr lang="en-US" sz="1600" dirty="0">
                <a:latin typeface="Palatino Linotype" panose="02040502050505030304" pitchFamily="18" charset="0"/>
              </a:rPr>
              <a:t>843-343-6666 C</a:t>
            </a:r>
            <a:br>
              <a:rPr lang="en-US" sz="1600" dirty="0">
                <a:latin typeface="Palatino Linotype" panose="02040502050505030304" pitchFamily="18" charset="0"/>
              </a:rPr>
            </a:br>
            <a:r>
              <a:rPr lang="en-US" sz="1600" dirty="0">
                <a:latin typeface="Palatino Linotype" panose="02040502050505030304" pitchFamily="18" charset="0"/>
              </a:rPr>
              <a:t>edmund@flywaysc.com</a:t>
            </a:r>
          </a:p>
          <a:p>
            <a:r>
              <a:rPr lang="en-US" sz="1600" dirty="0">
                <a:latin typeface="Palatino Linotype" panose="02040502050505030304" pitchFamily="18" charset="0"/>
              </a:rPr>
              <a:t>www.flywaysc.com </a:t>
            </a:r>
          </a:p>
        </p:txBody>
      </p:sp>
      <p:sp>
        <p:nvSpPr>
          <p:cNvPr id="7" name="Rectangle 6"/>
          <p:cNvSpPr/>
          <p:nvPr/>
        </p:nvSpPr>
        <p:spPr>
          <a:xfrm>
            <a:off x="3911600" y="8606741"/>
            <a:ext cx="3886200" cy="1323439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r"/>
            <a:r>
              <a:rPr lang="en-US" sz="1600" dirty="0">
                <a:latin typeface="Palatino Linotype" panose="02040502050505030304" pitchFamily="18" charset="0"/>
              </a:rPr>
              <a:t>Flyway Real Estate, LLC</a:t>
            </a:r>
          </a:p>
          <a:p>
            <a:pPr algn="r"/>
            <a:r>
              <a:rPr lang="en-US" sz="1600" dirty="0">
                <a:latin typeface="Palatino Linotype" panose="02040502050505030304" pitchFamily="18" charset="0"/>
              </a:rPr>
              <a:t>1630 Meeting St.</a:t>
            </a:r>
            <a:br>
              <a:rPr lang="en-US" sz="1600" dirty="0">
                <a:latin typeface="Palatino Linotype" panose="02040502050505030304" pitchFamily="18" charset="0"/>
              </a:rPr>
            </a:br>
            <a:r>
              <a:rPr lang="en-US" sz="1600" dirty="0" err="1">
                <a:latin typeface="Palatino Linotype" panose="02040502050505030304" pitchFamily="18" charset="0"/>
              </a:rPr>
              <a:t>Bldg</a:t>
            </a:r>
            <a:r>
              <a:rPr lang="en-US" sz="1600" dirty="0">
                <a:latin typeface="Palatino Linotype" panose="02040502050505030304" pitchFamily="18" charset="0"/>
              </a:rPr>
              <a:t> 1</a:t>
            </a:r>
          </a:p>
          <a:p>
            <a:pPr algn="r"/>
            <a:r>
              <a:rPr lang="en-US" sz="1600" dirty="0" err="1">
                <a:latin typeface="Palatino Linotype" panose="02040502050505030304" pitchFamily="18" charset="0"/>
              </a:rPr>
              <a:t>Ste</a:t>
            </a:r>
            <a:r>
              <a:rPr lang="en-US" sz="1600" dirty="0">
                <a:latin typeface="Palatino Linotype" panose="02040502050505030304" pitchFamily="18" charset="0"/>
              </a:rPr>
              <a:t> 302</a:t>
            </a:r>
          </a:p>
          <a:p>
            <a:pPr algn="r"/>
            <a:r>
              <a:rPr lang="en-US" sz="1600" dirty="0">
                <a:latin typeface="Palatino Linotype" panose="02040502050505030304" pitchFamily="18" charset="0"/>
              </a:rPr>
              <a:t>Charleston, SC 29405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13" b="2456"/>
          <a:stretch/>
        </p:blipFill>
        <p:spPr>
          <a:xfrm>
            <a:off x="8305800" y="121495"/>
            <a:ext cx="1986391" cy="1333833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14800" y="304800"/>
            <a:ext cx="3305175" cy="704850"/>
          </a:xfrm>
          <a:prstGeom prst="rect">
            <a:avLst/>
          </a:prstGeom>
          <a:effectLst/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535" y="5181600"/>
            <a:ext cx="1506667" cy="100444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Rectangle 10"/>
          <p:cNvSpPr/>
          <p:nvPr/>
        </p:nvSpPr>
        <p:spPr>
          <a:xfrm>
            <a:off x="3207881" y="5834744"/>
            <a:ext cx="456451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112 Waterfront Plantation Drive</a:t>
            </a:r>
          </a:p>
          <a:p>
            <a:pPr algn="ctr"/>
            <a:r>
              <a:rPr lang="en-US" sz="1600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Waterfront Plantation | Charleston, SC 29412</a:t>
            </a:r>
          </a:p>
          <a:p>
            <a:pPr algn="ctr"/>
            <a:r>
              <a:rPr lang="en-US" sz="1600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MLS# 25011904 | $1,595,000</a:t>
            </a:r>
            <a:endParaRPr lang="en-US" sz="1200" dirty="0">
              <a:ln w="3175">
                <a:noFill/>
              </a:ln>
              <a:solidFill>
                <a:srgbClr val="003300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93736" y="5181601"/>
            <a:ext cx="1506664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539" y="6268456"/>
            <a:ext cx="1506663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93736" y="6268455"/>
            <a:ext cx="1506664" cy="100444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539" y="7355310"/>
            <a:ext cx="1506663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93735" y="7355311"/>
            <a:ext cx="1506664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0" y="-3192"/>
            <a:ext cx="77649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Brokers Open House Thursday 5/8 11am-1pm</a:t>
            </a:r>
          </a:p>
          <a:p>
            <a:pPr algn="ctr"/>
            <a:r>
              <a:rPr lang="en-US" sz="1600" b="1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Light Lunch Will Be Served</a:t>
            </a:r>
          </a:p>
        </p:txBody>
      </p:sp>
    </p:spTree>
    <p:extLst>
      <p:ext uri="{BB962C8B-B14F-4D97-AF65-F5344CB8AC3E}">
        <p14:creationId xmlns:p14="http://schemas.microsoft.com/office/powerpoint/2010/main" val="1744608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163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 Open House Lunch to be served · 10/23/14 11-1:30</dc:title>
  <dc:creator>CVH360</dc:creator>
  <cp:lastModifiedBy>A. Thomas Price</cp:lastModifiedBy>
  <cp:revision>36</cp:revision>
  <dcterms:created xsi:type="dcterms:W3CDTF">2006-08-16T00:00:00Z</dcterms:created>
  <dcterms:modified xsi:type="dcterms:W3CDTF">2025-05-05T23:46:59Z</dcterms:modified>
</cp:coreProperties>
</file>