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9" y="-3192"/>
            <a:ext cx="7769363" cy="58293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6776703"/>
            <a:ext cx="4564518" cy="16692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Discover this remarkable townhouse perched upon a 25-foot high bluff (flood zone X), offering breathtaking views of the intra-coastal waterway. This sought-after end unit boasts unparalleled vistas of </a:t>
            </a:r>
            <a:r>
              <a:rPr lang="en-US" sz="11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Wappoo</a:t>
            </a:r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 Creek, ensuring both an exceptional location and privacy. Situated a mere 10 minutes from Downtown Charleston, just off Maybank Highway, the property encompasses a generous 4.65-acre lot adorned with majestic live oaks. This intimate townhouse community comprises only 12 units, providing shared access to a community pool and dock. Enjoy the privilege of owning a dedicated dock space along the intra-coastal waterway.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5" y="5181600"/>
            <a:ext cx="1506667" cy="1004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207881" y="5834744"/>
            <a:ext cx="456451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112 Waterfront Plantation Drive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Waterfront Plantation | Charleston, SC 29412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MLS# 25011904 | $1,595,000</a:t>
            </a:r>
            <a:endParaRPr lang="en-US" sz="1200" dirty="0">
              <a:ln w="3175">
                <a:noFill/>
              </a:ln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518160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6268456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6268455"/>
            <a:ext cx="1506664" cy="10044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7355310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5" y="735531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-3192"/>
            <a:ext cx="7764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Open House Sunday 5/18 1-3pm</a:t>
            </a: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157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37</cp:revision>
  <dcterms:created xsi:type="dcterms:W3CDTF">2006-08-16T00:00:00Z</dcterms:created>
  <dcterms:modified xsi:type="dcterms:W3CDTF">2025-05-16T01:29:52Z</dcterms:modified>
</cp:coreProperties>
</file>