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19" y="-3192"/>
            <a:ext cx="7769363" cy="58293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2" y="8458200"/>
            <a:ext cx="7772400" cy="1621656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399" y="6776703"/>
            <a:ext cx="4564518" cy="1669226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Discover this remarkable townhouse perched upon a 25-foot high bluff (flood zone X), offering breathtaking views of the intra-coastal waterway. This sought-after end unit boasts unparalleled vistas of </a:t>
            </a:r>
            <a:r>
              <a:rPr lang="en-US" sz="1100" dirty="0" err="1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Wappoo</a:t>
            </a:r>
            <a:r>
              <a:rPr lang="en-US" sz="1100" dirty="0">
                <a:solidFill>
                  <a:srgbClr val="003300"/>
                </a:solidFill>
                <a:latin typeface="Palatino Linotype" panose="02040502050505030304" pitchFamily="18" charset="0"/>
                <a:cs typeface="Adobe Devanagari" pitchFamily="18" charset="0"/>
              </a:rPr>
              <a:t> Creek, ensuring both an exceptional location and privacy. Situated a mere 10 minutes from Downtown Charleston, just off Maybank Highway, the property encompasses a generous 4.65-acre lot adorned with majestic live oaks. This intimate townhouse community comprises only 12 units, providing shared access to a community pool and dock. Enjoy the privilege of owning a dedicated dock space along the intra-coastal waterway.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1671" y="8946522"/>
            <a:ext cx="2303614" cy="645012"/>
          </a:xfrm>
          <a:prstGeom prst="rect">
            <a:avLst/>
          </a:prstGeom>
          <a:effectLst/>
        </p:spPr>
      </p:pic>
      <p:sp>
        <p:nvSpPr>
          <p:cNvPr id="6" name="Rectangle 5"/>
          <p:cNvSpPr/>
          <p:nvPr/>
        </p:nvSpPr>
        <p:spPr>
          <a:xfrm>
            <a:off x="-38100" y="8591352"/>
            <a:ext cx="3886200" cy="1354217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r>
              <a:rPr lang="en-US" sz="1800" b="1" dirty="0">
                <a:latin typeface="Palatino Linotype" panose="02040502050505030304" pitchFamily="18" charset="0"/>
              </a:rPr>
              <a:t>Edmund Major</a:t>
            </a:r>
          </a:p>
          <a:p>
            <a:endParaRPr lang="en-US" sz="1600" dirty="0">
              <a:latin typeface="Palatino Linotype" panose="02040502050505030304" pitchFamily="18" charset="0"/>
            </a:endParaRPr>
          </a:p>
          <a:p>
            <a:r>
              <a:rPr lang="en-US" sz="1600" dirty="0">
                <a:latin typeface="Palatino Linotype" panose="02040502050505030304" pitchFamily="18" charset="0"/>
              </a:rPr>
              <a:t>843-343-6666 C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>
                <a:latin typeface="Palatino Linotype" panose="02040502050505030304" pitchFamily="18" charset="0"/>
              </a:rPr>
              <a:t>edmund@flywaysc.com</a:t>
            </a:r>
          </a:p>
          <a:p>
            <a:r>
              <a:rPr lang="en-US" sz="1600" dirty="0">
                <a:latin typeface="Palatino Linotype" panose="02040502050505030304" pitchFamily="18" charset="0"/>
              </a:rPr>
              <a:t>www.flywaysc.com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1600" y="8606741"/>
            <a:ext cx="3886200" cy="1323439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r"/>
            <a:r>
              <a:rPr lang="en-US" sz="1600" dirty="0">
                <a:latin typeface="Palatino Linotype" panose="02040502050505030304" pitchFamily="18" charset="0"/>
              </a:rPr>
              <a:t>Flyway Real Estate, LLC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1630 Meeting St.</a:t>
            </a:r>
            <a:br>
              <a:rPr lang="en-US" sz="1600" dirty="0">
                <a:latin typeface="Palatino Linotype" panose="02040502050505030304" pitchFamily="18" charset="0"/>
              </a:rPr>
            </a:br>
            <a:r>
              <a:rPr lang="en-US" sz="1600" dirty="0" err="1">
                <a:latin typeface="Palatino Linotype" panose="02040502050505030304" pitchFamily="18" charset="0"/>
              </a:rPr>
              <a:t>Bldg</a:t>
            </a:r>
            <a:r>
              <a:rPr lang="en-US" sz="1600" dirty="0">
                <a:latin typeface="Palatino Linotype" panose="02040502050505030304" pitchFamily="18" charset="0"/>
              </a:rPr>
              <a:t> 1</a:t>
            </a:r>
          </a:p>
          <a:p>
            <a:pPr algn="r"/>
            <a:r>
              <a:rPr lang="en-US" sz="1600" dirty="0" err="1">
                <a:latin typeface="Palatino Linotype" panose="02040502050505030304" pitchFamily="18" charset="0"/>
              </a:rPr>
              <a:t>Ste</a:t>
            </a:r>
            <a:r>
              <a:rPr lang="en-US" sz="1600" dirty="0">
                <a:latin typeface="Palatino Linotype" panose="02040502050505030304" pitchFamily="18" charset="0"/>
              </a:rPr>
              <a:t> 302</a:t>
            </a:r>
          </a:p>
          <a:p>
            <a:pPr algn="r"/>
            <a:r>
              <a:rPr lang="en-US" sz="1600" dirty="0">
                <a:latin typeface="Palatino Linotype" panose="02040502050505030304" pitchFamily="18" charset="0"/>
              </a:rPr>
              <a:t>Charleston, SC 29405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5" y="5181600"/>
            <a:ext cx="1506667" cy="100444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1" name="Rectangle 10"/>
          <p:cNvSpPr/>
          <p:nvPr/>
        </p:nvSpPr>
        <p:spPr>
          <a:xfrm>
            <a:off x="3207881" y="5834744"/>
            <a:ext cx="456451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112 Waterfront Plantation Drive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Waterfront Plantation | Charleston, SC 29412</a:t>
            </a:r>
          </a:p>
          <a:p>
            <a:pPr algn="ctr"/>
            <a:r>
              <a:rPr lang="en-US" sz="1600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MLS# 25014911 </a:t>
            </a:r>
            <a:r>
              <a:rPr lang="en-US" sz="160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| Now Offering at $1,445,000</a:t>
            </a:r>
            <a:endParaRPr lang="en-US" sz="1200" dirty="0">
              <a:ln w="3175">
                <a:noFill/>
              </a:ln>
              <a:solidFill>
                <a:srgbClr val="003300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518160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6268456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6" y="6268455"/>
            <a:ext cx="1506664" cy="100444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39" y="7355310"/>
            <a:ext cx="1506663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3735" y="7355311"/>
            <a:ext cx="1506664" cy="100444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0" y="-3192"/>
            <a:ext cx="7764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noFill/>
                </a:ln>
                <a:solidFill>
                  <a:srgbClr val="003300"/>
                </a:solidFill>
                <a:latin typeface="Palatino Linotype" panose="02040502050505030304" pitchFamily="18" charset="0"/>
              </a:rPr>
              <a:t>Open House Saturday 6/21 12-2pm</a:t>
            </a:r>
          </a:p>
        </p:txBody>
      </p:sp>
    </p:spTree>
    <p:extLst>
      <p:ext uri="{BB962C8B-B14F-4D97-AF65-F5344CB8AC3E}">
        <p14:creationId xmlns:p14="http://schemas.microsoft.com/office/powerpoint/2010/main" val="174460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160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Agent Open House Lunch to be served · 10/23/14 11-1:30</dc:title>
  <dc:creator>CVH360</dc:creator>
  <cp:lastModifiedBy>A. Thomas Price</cp:lastModifiedBy>
  <cp:revision>39</cp:revision>
  <dcterms:created xsi:type="dcterms:W3CDTF">2006-08-16T00:00:00Z</dcterms:created>
  <dcterms:modified xsi:type="dcterms:W3CDTF">2025-06-19T22:40:44Z</dcterms:modified>
</cp:coreProperties>
</file>