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49" autoAdjust="0"/>
  </p:normalViewPr>
  <p:slideViewPr>
    <p:cSldViewPr>
      <p:cViewPr varScale="1">
        <p:scale>
          <a:sx n="54" d="100"/>
          <a:sy n="54" d="100"/>
        </p:scale>
        <p:origin x="2604" y="13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6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6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5875867"/>
            <a:ext cx="621792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3875619"/>
            <a:ext cx="621792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046817"/>
            <a:ext cx="323215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899833"/>
            <a:ext cx="3232150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2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20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2406651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64068"/>
            <a:ext cx="4089401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913468"/>
            <a:ext cx="2406651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1"/>
            <a:ext cx="438912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2"/>
            <a:ext cx="438912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728000" b="-127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5"/>
            <a:ext cx="23164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"/>
          <a:stretch/>
        </p:blipFill>
        <p:spPr>
          <a:xfrm>
            <a:off x="435431" y="1092201"/>
            <a:ext cx="4288969" cy="26942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ABFE0D-EFB8-4FDC-9970-58E34DAB59D3}"/>
              </a:ext>
            </a:extLst>
          </p:cNvPr>
          <p:cNvSpPr/>
          <p:nvPr/>
        </p:nvSpPr>
        <p:spPr>
          <a:xfrm>
            <a:off x="370990" y="3861048"/>
            <a:ext cx="6573218" cy="4190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993" y="158418"/>
            <a:ext cx="6573217" cy="89427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inzel" panose="00000500000000000000" pitchFamily="50" charset="0"/>
              </a:rPr>
              <a:t>Price Improvement</a:t>
            </a:r>
            <a:br>
              <a:rPr lang="en-US" sz="2700" i="1" dirty="0">
                <a:solidFill>
                  <a:schemeClr val="tx2"/>
                </a:solidFill>
                <a:latin typeface="Cinzel" panose="00000500000000000000" pitchFamily="50" charset="0"/>
              </a:rPr>
            </a:br>
            <a:r>
              <a:rPr lang="en-US" sz="1800" i="1" dirty="0">
                <a:solidFill>
                  <a:schemeClr val="tx2"/>
                </a:solidFill>
                <a:latin typeface="Cinzel" panose="00000500000000000000" pitchFamily="50" charset="0"/>
              </a:rPr>
              <a:t>Reduced To </a:t>
            </a:r>
            <a:r>
              <a:rPr lang="en-US" sz="1800" i="1">
                <a:solidFill>
                  <a:schemeClr val="tx2"/>
                </a:solidFill>
                <a:latin typeface="Cinzel" panose="00000500000000000000" pitchFamily="50" charset="0"/>
              </a:rPr>
              <a:t>$184,500</a:t>
            </a:r>
            <a:endParaRPr lang="en-US" sz="1800" i="1" dirty="0">
              <a:solidFill>
                <a:schemeClr val="tx2"/>
              </a:solidFill>
              <a:latin typeface="Cinzel" panose="000005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796" y="1092202"/>
            <a:ext cx="1933972" cy="12849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796" y="2501110"/>
            <a:ext cx="1933972" cy="12853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1" y="8229542"/>
            <a:ext cx="68580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Frank </a:t>
            </a:r>
            <a:r>
              <a:rPr lang="en-US" b="1" dirty="0" err="1">
                <a:latin typeface="Century Gothic" panose="020B0502020202020204" pitchFamily="34" charset="0"/>
              </a:rPr>
              <a:t>Rutigliano</a:t>
            </a:r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843-813-4961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frutigliano@kwchs.com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6" y="8153400"/>
            <a:ext cx="1047750" cy="952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32" y="5145844"/>
            <a:ext cx="1774368" cy="11787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2" y="3886448"/>
            <a:ext cx="6857999" cy="98488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inzel Decorative" panose="00000500000000000000" pitchFamily="50" charset="0"/>
              </a:rPr>
              <a:t>1130 Silent Harbor Court I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  <a:latin typeface="Cinzel Decorative" panose="00000500000000000000" pitchFamily="50" charset="0"/>
              </a:rPr>
              <a:t>Snee Farm Lakes ~ Mt Pleasant ~ MLS# 20005893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  <a:latin typeface="Cinzel" panose="00000500000000000000" pitchFamily="50" charset="0"/>
              </a:rPr>
              <a:t>2 Bedroom | 2½ Bath | 1,256sf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40" y="8154162"/>
            <a:ext cx="697383" cy="950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0" y="3393075"/>
            <a:ext cx="1933972" cy="14504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0D352B-4E50-4647-BC20-25586532B6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2167" y="5486400"/>
            <a:ext cx="1087859" cy="14504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9B79B9-E984-4298-A894-9BABD395BC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0556" y="5145844"/>
            <a:ext cx="1774087" cy="1178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84FE55-1EAC-4A89-B07B-FE94C522ED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39" y="5145844"/>
            <a:ext cx="1774289" cy="11787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03E278-F813-45FF-8217-11FE878552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32" y="6620264"/>
            <a:ext cx="1774368" cy="1178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E169F1-0FBB-44D1-BC4A-5B8067FBAA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0416" y="6620266"/>
            <a:ext cx="1774368" cy="11786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139626-1A64-4E84-949B-FEFF9E4C12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307" y="6620202"/>
            <a:ext cx="1774154" cy="11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8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Cinzel</vt:lpstr>
      <vt:lpstr>Cinzel Decorative</vt:lpstr>
      <vt:lpstr>Office Theme</vt:lpstr>
      <vt:lpstr>Price Improvement Reduced To $184,500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1400-B 207 Ocean Blvd Oceanside – Isle of Palms MLS# 1416245 $290,000 2 Bed/2Bath</dc:title>
  <dc:creator>CVH360</dc:creator>
  <cp:lastModifiedBy>A. Thomas Price</cp:lastModifiedBy>
  <cp:revision>34</cp:revision>
  <dcterms:created xsi:type="dcterms:W3CDTF">2006-08-16T00:00:00Z</dcterms:created>
  <dcterms:modified xsi:type="dcterms:W3CDTF">2020-04-27T15:36:59Z</dcterms:modified>
</cp:coreProperties>
</file>