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>
        <p:scale>
          <a:sx n="100" d="100"/>
          <a:sy n="100" d="100"/>
        </p:scale>
        <p:origin x="1350" y="7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17"/>
          <a:stretch/>
        </p:blipFill>
        <p:spPr>
          <a:xfrm>
            <a:off x="370991" y="1092201"/>
            <a:ext cx="4734410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370990" y="3861048"/>
            <a:ext cx="657321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993" y="158418"/>
            <a:ext cx="6573217" cy="89427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chemeClr val="tx2"/>
                </a:solidFill>
                <a:latin typeface="Cinzel" panose="00000500000000000000" pitchFamily="50" charset="0"/>
              </a:rPr>
              <a:t>$1,000 Agent Bonus</a:t>
            </a:r>
            <a:br>
              <a:rPr lang="en-US" sz="27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1800" i="1" dirty="0">
                <a:solidFill>
                  <a:schemeClr val="tx2"/>
                </a:solidFill>
                <a:latin typeface="Cinzel" panose="00000500000000000000" pitchFamily="50" charset="0"/>
              </a:rPr>
              <a:t>With Ratified Contract Before 12/25/19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431" y="4909022"/>
            <a:ext cx="6444337" cy="1585845"/>
          </a:xfrm>
        </p:spPr>
        <p:txBody>
          <a:bodyPr anchor="ctr">
            <a:noAutofit/>
          </a:bodyPr>
          <a:lstStyle/>
          <a:p>
            <a:r>
              <a:rPr lang="en-US" sz="1700" b="1" i="1" dirty="0">
                <a:solidFill>
                  <a:schemeClr val="tx1"/>
                </a:solidFill>
                <a:latin typeface="Cinzel" panose="00000500000000000000"/>
              </a:rPr>
              <a:t>There have been numerous upgrades!</a:t>
            </a:r>
          </a:p>
          <a:p>
            <a:r>
              <a:rPr lang="en-US" sz="1700" dirty="0">
                <a:solidFill>
                  <a:schemeClr val="tx1"/>
                </a:solidFill>
                <a:latin typeface="Cinzel" panose="00000500000000000000"/>
              </a:rPr>
              <a:t>Including but not limited to it's Brand New Kitchen with all new cabinets , quartz counter tops, sink, fixtures, new stainless steel appliances, washer and dryer. New hot water tank , Lighting fixtures, and Ceiling Fans. New laminate flooring, on main level, and Upstairs Landing. Fresh paint throughout.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3470" y="1092201"/>
            <a:ext cx="1800741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43470" y="2482269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28601" y="8229542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8602" y="3886448"/>
            <a:ext cx="6857999" cy="98488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1130 Silent Harbor Court K</a:t>
            </a:r>
          </a:p>
          <a:p>
            <a:pPr algn="ctr"/>
            <a:r>
              <a:rPr lang="en-US" sz="1700" dirty="0">
                <a:solidFill>
                  <a:schemeClr val="bg1"/>
                </a:solidFill>
                <a:latin typeface="Cinzel Decorative" panose="00000500000000000000" pitchFamily="50" charset="0"/>
              </a:rPr>
              <a:t>Snee Farm Lakes ~ Mt Pleasant ~ MLS# 19027064 ~ $214,900</a:t>
            </a:r>
          </a:p>
          <a:p>
            <a:pPr algn="ctr"/>
            <a:r>
              <a:rPr lang="en-US" sz="1700" dirty="0">
                <a:solidFill>
                  <a:schemeClr val="bg1"/>
                </a:solidFill>
                <a:latin typeface="Cinzel" panose="00000500000000000000" pitchFamily="50" charset="0"/>
              </a:rPr>
              <a:t>2 Bedroom | 2½ Bath | 1,262sf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40" y="8154162"/>
            <a:ext cx="697383" cy="950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431" y="6532557"/>
            <a:ext cx="1933972" cy="14504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5796" y="6532557"/>
            <a:ext cx="1933972" cy="14504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000" y="3393075"/>
            <a:ext cx="1933972" cy="145047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0D352B-4E50-4647-BC20-25586532B6D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62167" y="5486400"/>
            <a:ext cx="1087859" cy="145047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169A21D-AEB5-424E-85BC-14676C86D97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13502" y="6532557"/>
            <a:ext cx="1087859" cy="145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$1,000 Agent Bonus With Ratified Contract Before 12/25/19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30</cp:revision>
  <dcterms:created xsi:type="dcterms:W3CDTF">2006-08-16T00:00:00Z</dcterms:created>
  <dcterms:modified xsi:type="dcterms:W3CDTF">2019-12-06T17:01:30Z</dcterms:modified>
</cp:coreProperties>
</file>