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71" d="100"/>
          <a:sy n="71" d="100"/>
        </p:scale>
        <p:origin x="2958" y="114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9"/>
          <a:stretch/>
        </p:blipFill>
        <p:spPr>
          <a:xfrm>
            <a:off x="0" y="1143000"/>
            <a:ext cx="8229600" cy="502920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8229598" cy="1227066"/>
          </a:xfrm>
          <a:noFill/>
          <a:effectLst/>
        </p:spPr>
        <p:txBody>
          <a:bodyPr anchor="t">
            <a:noAutofit/>
          </a:bodyPr>
          <a:lstStyle/>
          <a:p>
            <a:r>
              <a:rPr lang="en-US" sz="3600" b="1" i="1" dirty="0">
                <a:latin typeface="Cookie" panose="02000000000000000000" pitchFamily="2" charset="0"/>
              </a:rPr>
              <a:t>North Shore on Lake Marion Open Houses</a:t>
            </a:r>
            <a:br>
              <a:rPr lang="en-US" sz="3600" b="1" i="1" dirty="0">
                <a:latin typeface="Cookie" panose="02000000000000000000" pitchFamily="2" charset="0"/>
              </a:rPr>
            </a:br>
            <a:r>
              <a:rPr lang="en-US" sz="3600" b="1" i="1" dirty="0">
                <a:solidFill>
                  <a:srgbClr val="FF0000"/>
                </a:solidFill>
                <a:latin typeface="Cookie" panose="02000000000000000000" pitchFamily="2" charset="0"/>
              </a:rPr>
              <a:t>Sunday October 13th from 2-4pm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1" y="9098564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94" y="8916903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4152" y="9067785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kristie@sclakelife.com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04460"/>
            <a:ext cx="27431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1130 BRIDGEVIEW LN</a:t>
            </a:r>
          </a:p>
          <a:p>
            <a:pPr algn="ctr"/>
            <a:r>
              <a:rPr lang="en-US" sz="18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# C101</a:t>
            </a:r>
          </a:p>
          <a:p>
            <a:pPr algn="ctr"/>
            <a:r>
              <a:rPr lang="nn-NO" sz="12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MLS# 165805 | $360,000</a:t>
            </a:r>
          </a:p>
          <a:p>
            <a:pPr algn="ctr"/>
            <a:r>
              <a:rPr lang="nn-NO" sz="12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2 BED | 2 BATH | 1,531 SQFT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FFD9299-D595-423B-8AC6-B45762C38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268" y="6257769"/>
            <a:ext cx="1658665" cy="1243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D7AFD8-5BE3-1AB1-DCAD-253DE5D1CB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268" y="7587336"/>
            <a:ext cx="1658665" cy="12439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C97419-5D6B-2126-A45A-0667FFCCA3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5468" y="6257769"/>
            <a:ext cx="1658665" cy="12439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4FA094-238F-D9AC-C046-4B4E9EAF53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8668" y="6257769"/>
            <a:ext cx="1658665" cy="12439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F1C56E-EF7B-50BD-DDFD-7D63C4F76D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5468" y="7587336"/>
            <a:ext cx="1658665" cy="12439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5CD63C-2A74-7E07-A852-FF122D4D5B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8668" y="7587336"/>
            <a:ext cx="1658665" cy="124399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22F5D75-5DC8-11D9-8807-6908088E831B}"/>
              </a:ext>
            </a:extLst>
          </p:cNvPr>
          <p:cNvCxnSpPr>
            <a:cxnSpLocks/>
          </p:cNvCxnSpPr>
          <p:nvPr/>
        </p:nvCxnSpPr>
        <p:spPr>
          <a:xfrm>
            <a:off x="2743200" y="6257769"/>
            <a:ext cx="0" cy="2505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DF45633-3946-1A7A-4144-52A262BFE07F}"/>
              </a:ext>
            </a:extLst>
          </p:cNvPr>
          <p:cNvSpPr/>
          <p:nvPr/>
        </p:nvSpPr>
        <p:spPr>
          <a:xfrm>
            <a:off x="2743194" y="5204460"/>
            <a:ext cx="2743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1170 BRIDGEVIEW LN</a:t>
            </a:r>
          </a:p>
          <a:p>
            <a:pPr algn="ctr"/>
            <a:r>
              <a:rPr lang="en-US" sz="18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# D301</a:t>
            </a:r>
          </a:p>
          <a:p>
            <a:pPr algn="ctr"/>
            <a:r>
              <a:rPr lang="nn-NO" sz="12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MLS# 157994 | $599,999</a:t>
            </a:r>
          </a:p>
          <a:p>
            <a:pPr algn="ctr"/>
            <a:r>
              <a:rPr lang="nn-NO" sz="12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4 BED | 4 BATH | 2,365 SQFT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F3554E-7BC4-7DCF-BA27-EB5845477FFC}"/>
              </a:ext>
            </a:extLst>
          </p:cNvPr>
          <p:cNvSpPr/>
          <p:nvPr/>
        </p:nvSpPr>
        <p:spPr>
          <a:xfrm>
            <a:off x="5486400" y="5204460"/>
            <a:ext cx="274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1172 BRIDGEVIEW LN</a:t>
            </a:r>
          </a:p>
          <a:p>
            <a:pPr algn="ctr"/>
            <a:r>
              <a:rPr lang="en-US" sz="18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# D302</a:t>
            </a:r>
          </a:p>
          <a:p>
            <a:pPr algn="ctr"/>
            <a:r>
              <a:rPr lang="nn-NO" sz="12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MLS# 165279 | $485,000</a:t>
            </a:r>
          </a:p>
          <a:p>
            <a:pPr algn="ctr"/>
            <a:r>
              <a:rPr lang="nn-NO" sz="12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3 BED | 3 BATH | 1,957 SQFT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C09E22-0FBA-6CCB-9C22-0E913DF0F457}"/>
              </a:ext>
            </a:extLst>
          </p:cNvPr>
          <p:cNvCxnSpPr>
            <a:cxnSpLocks/>
          </p:cNvCxnSpPr>
          <p:nvPr/>
        </p:nvCxnSpPr>
        <p:spPr>
          <a:xfrm>
            <a:off x="5486400" y="6257769"/>
            <a:ext cx="0" cy="2505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95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Cookie</vt:lpstr>
      <vt:lpstr>Office Theme</vt:lpstr>
      <vt:lpstr>North Shore on Lake Marion Open Houses Sunday October 13th from 2-4pm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102</cp:revision>
  <dcterms:created xsi:type="dcterms:W3CDTF">2006-08-16T00:00:00Z</dcterms:created>
  <dcterms:modified xsi:type="dcterms:W3CDTF">2024-10-09T20:29:30Z</dcterms:modified>
</cp:coreProperties>
</file>