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4/18/2018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4/18/2018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4/18/2018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4/18/2018</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87814" y="506397"/>
            <a:ext cx="4551840" cy="34138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0" y="5891920"/>
            <a:ext cx="7772400" cy="19155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dirty="0">
                <a:solidFill>
                  <a:sysClr val="windowText" lastClr="000000"/>
                </a:solidFill>
                <a:latin typeface="Georgia" panose="02040502050405020303" pitchFamily="18" charset="0"/>
              </a:rPr>
              <a:t>Move right in, this house is turn key. Minutes from beach or connector to downtown. Roof was replaced in 2012 and HVAC, including ductwork, was new in 2014. Kitchen offers lots of storage and granite counters. Master bedroom has </a:t>
            </a:r>
            <a:r>
              <a:rPr lang="en-US" altLang="en-US" sz="1600" dirty="0" err="1">
                <a:solidFill>
                  <a:sysClr val="windowText" lastClr="000000"/>
                </a:solidFill>
                <a:latin typeface="Georgia" panose="02040502050405020303" pitchFamily="18" charset="0"/>
              </a:rPr>
              <a:t>ensuite</a:t>
            </a:r>
            <a:r>
              <a:rPr lang="en-US" altLang="en-US" sz="1600" dirty="0">
                <a:solidFill>
                  <a:sysClr val="windowText" lastClr="000000"/>
                </a:solidFill>
                <a:latin typeface="Georgia" panose="02040502050405020303" pitchFamily="18" charset="0"/>
              </a:rPr>
              <a:t> bath. Converted garage area makes for great flex space! Use as a den, game room, home office, playroom...many possibilities. The large yard offers plenty of room to spread out. Shed conveys and offers good storage for your bikes and tools! Relax on your screened porch at the end of the day and take a load off. Easy to see!</a:t>
            </a:r>
            <a:endParaRPr kumimoji="0" lang="en-US" altLang="en-US" sz="1600" b="0" i="0" u="none" strike="noStrike" cap="none" normalizeH="0" baseline="0" dirty="0">
              <a:ln>
                <a:noFill/>
              </a:ln>
              <a:solidFill>
                <a:sysClr val="windowText" lastClr="000000"/>
              </a:solidFill>
              <a:latin typeface="Arial" panose="020B0604020202020204" pitchFamily="34" charset="0"/>
            </a:endParaRPr>
          </a:p>
        </p:txBody>
      </p:sp>
      <p:sp>
        <p:nvSpPr>
          <p:cNvPr id="9" name="Rectangle 8"/>
          <p:cNvSpPr/>
          <p:nvPr/>
        </p:nvSpPr>
        <p:spPr>
          <a:xfrm>
            <a:off x="0" y="-26818"/>
            <a:ext cx="7772400" cy="461665"/>
          </a:xfrm>
          <a:prstGeom prst="rect">
            <a:avLst/>
          </a:prstGeom>
        </p:spPr>
        <p:txBody>
          <a:bodyPr wrap="square">
            <a:spAutoFit/>
          </a:bodyPr>
          <a:lstStyle/>
          <a:p>
            <a:pPr algn="ctr"/>
            <a:r>
              <a:rPr lang="en-US" sz="2400" i="1" dirty="0">
                <a:ln w="0">
                  <a:noFill/>
                </a:ln>
                <a:solidFill>
                  <a:sysClr val="windowText" lastClr="000000"/>
                </a:solidFill>
                <a:latin typeface="Georgia" panose="02040502050405020303" pitchFamily="18" charset="0"/>
              </a:rPr>
              <a:t>Best Deal on James Island! Renovated and Only $285!</a:t>
            </a:r>
          </a:p>
        </p:txBody>
      </p:sp>
      <p:sp>
        <p:nvSpPr>
          <p:cNvPr id="19" name="Rectangle 18"/>
          <p:cNvSpPr/>
          <p:nvPr/>
        </p:nvSpPr>
        <p:spPr>
          <a:xfrm>
            <a:off x="0" y="3991827"/>
            <a:ext cx="7772400" cy="769441"/>
          </a:xfrm>
          <a:prstGeom prst="rect">
            <a:avLst/>
          </a:prstGeom>
        </p:spPr>
        <p:txBody>
          <a:bodyPr wrap="square">
            <a:spAutoFit/>
          </a:bodyPr>
          <a:lstStyle/>
          <a:p>
            <a:pPr algn="ctr"/>
            <a:r>
              <a:rPr lang="en-US" sz="2400" b="1" dirty="0">
                <a:ln w="0">
                  <a:noFill/>
                </a:ln>
                <a:solidFill>
                  <a:sysClr val="windowText" lastClr="000000"/>
                </a:solidFill>
                <a:latin typeface="Georgia" panose="02040502050405020303" pitchFamily="18" charset="0"/>
              </a:rPr>
              <a:t>1131 Oceanview Road</a:t>
            </a:r>
          </a:p>
          <a:p>
            <a:pPr algn="ctr"/>
            <a:r>
              <a:rPr lang="en-US" sz="2000" dirty="0">
                <a:ln w="0">
                  <a:noFill/>
                </a:ln>
                <a:solidFill>
                  <a:sysClr val="windowText" lastClr="000000"/>
                </a:solidFill>
                <a:latin typeface="Georgia" panose="02040502050405020303" pitchFamily="18" charset="0"/>
              </a:rPr>
              <a:t>Pineview </a:t>
            </a:r>
            <a:r>
              <a:rPr lang="en-US" sz="2000" dirty="0">
                <a:ln w="0">
                  <a:noFill/>
                </a:ln>
                <a:solidFill>
                  <a:sysClr val="windowText" lastClr="000000"/>
                </a:solidFill>
                <a:latin typeface="Trebuchet MS" panose="020B0603020202020204" pitchFamily="34" charset="0"/>
              </a:rPr>
              <a:t>· </a:t>
            </a:r>
            <a:r>
              <a:rPr lang="en-US" sz="2000" dirty="0">
                <a:ln w="0">
                  <a:noFill/>
                </a:ln>
                <a:solidFill>
                  <a:sysClr val="windowText" lastClr="000000"/>
                </a:solidFill>
                <a:latin typeface="Georgia" panose="02040502050405020303" pitchFamily="18" charset="0"/>
              </a:rPr>
              <a:t>Charleston </a:t>
            </a:r>
            <a:r>
              <a:rPr lang="en-US" sz="2000" dirty="0">
                <a:ln w="0">
                  <a:noFill/>
                </a:ln>
                <a:solidFill>
                  <a:sysClr val="windowText" lastClr="000000"/>
                </a:solidFill>
                <a:latin typeface="Trebuchet MS" panose="020B0603020202020204" pitchFamily="34" charset="0"/>
              </a:rPr>
              <a:t>· </a:t>
            </a:r>
            <a:r>
              <a:rPr lang="en-US" sz="2000" dirty="0">
                <a:ln w="0">
                  <a:noFill/>
                </a:ln>
                <a:solidFill>
                  <a:sysClr val="windowText" lastClr="000000"/>
                </a:solidFill>
                <a:latin typeface="Georgia" panose="02040502050405020303" pitchFamily="18" charset="0"/>
              </a:rPr>
              <a:t>MLS# 18006076 </a:t>
            </a:r>
            <a:r>
              <a:rPr lang="en-US" sz="2000" dirty="0">
                <a:ln w="0">
                  <a:noFill/>
                </a:ln>
                <a:solidFill>
                  <a:sysClr val="windowText" lastClr="000000"/>
                </a:solidFill>
                <a:latin typeface="Trebuchet MS" panose="020B0603020202020204" pitchFamily="34" charset="0"/>
              </a:rPr>
              <a:t>· </a:t>
            </a:r>
            <a:r>
              <a:rPr lang="en-US" sz="2000" dirty="0">
                <a:ln w="0">
                  <a:noFill/>
                </a:ln>
                <a:solidFill>
                  <a:sysClr val="windowText" lastClr="000000"/>
                </a:solidFill>
                <a:latin typeface="Georgia" panose="02040502050405020303" pitchFamily="18" charset="0"/>
              </a:rPr>
              <a:t>$285,000</a:t>
            </a:r>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23928" y="4832818"/>
            <a:ext cx="1759077" cy="9875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30269" y="4832818"/>
            <a:ext cx="1316735" cy="9875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53893" y="4832818"/>
            <a:ext cx="1316735" cy="9875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 name="Picture 9"/>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736305" y="4832818"/>
            <a:ext cx="740664" cy="9875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1" name="Picture 14"/>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53893" y="7878976"/>
            <a:ext cx="740664" cy="9875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9"/>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4747492" y="7878976"/>
            <a:ext cx="740664" cy="9875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 name="Picture 10"/>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300305" y="4832818"/>
            <a:ext cx="1316735" cy="9875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3" name="Picture 9"/>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1698648" y="7878976"/>
            <a:ext cx="740664" cy="9875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4" name="Picture 9"/>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6301771" y="7878976"/>
            <a:ext cx="1316736" cy="9875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5" name="Picture 5"/>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6537089" y="9137659"/>
            <a:ext cx="1051560" cy="701040"/>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6" name="Picture 11"/>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174226" y="928090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7" name="Text Box 12"/>
          <p:cNvSpPr txBox="1">
            <a:spLocks noChangeArrowheads="1"/>
          </p:cNvSpPr>
          <p:nvPr/>
        </p:nvSpPr>
        <p:spPr bwMode="auto">
          <a:xfrm>
            <a:off x="3938727" y="9030979"/>
            <a:ext cx="2418415"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b="1" dirty="0">
                <a:solidFill>
                  <a:srgbClr val="000000"/>
                </a:solidFill>
                <a:latin typeface="Georgia" panose="02040502050405020303" pitchFamily="18" charset="0"/>
              </a:rPr>
              <a:t>Amy Zonarich Powers</a:t>
            </a:r>
            <a:endParaRPr kumimoji="0" lang="en-US" altLang="en-US" sz="1600" b="1" i="0" u="none" strike="noStrike" cap="none" normalizeH="0" baseline="0" dirty="0">
              <a:ln>
                <a:noFill/>
              </a:ln>
              <a:solidFill>
                <a:srgbClr val="000000"/>
              </a:solidFill>
              <a:effectLst/>
              <a:latin typeface="Georgia" panose="02040502050405020303" pitchFamily="18" charset="0"/>
            </a:endParaRPr>
          </a:p>
          <a:p>
            <a:pPr lvl="0" algn="ctr" defTabSz="914400" eaLnBrk="0" fontAlgn="base" hangingPunct="0">
              <a:spcBef>
                <a:spcPct val="0"/>
              </a:spcBef>
              <a:spcAft>
                <a:spcPct val="0"/>
              </a:spcAft>
            </a:pPr>
            <a:r>
              <a:rPr lang="en-US" altLang="en-US" sz="1000" b="1" i="1" dirty="0">
                <a:solidFill>
                  <a:srgbClr val="000000"/>
                </a:solidFill>
                <a:latin typeface="Georgia" panose="02040502050405020303" pitchFamily="18" charset="0"/>
              </a:rPr>
              <a:t>Realtor</a:t>
            </a:r>
            <a:endParaRPr kumimoji="0" lang="en-US" altLang="en-US" sz="1000" b="1" i="1" u="none" strike="noStrike" cap="none" normalizeH="0" baseline="0" dirty="0">
              <a:ln>
                <a:noFill/>
              </a:ln>
              <a:solidFill>
                <a:srgbClr val="000000"/>
              </a:solidFill>
              <a:effectLst/>
              <a:latin typeface="Georgia" panose="02040502050405020303" pitchFamily="18" charset="0"/>
            </a:endParaRPr>
          </a:p>
          <a:p>
            <a:pPr lvl="0" algn="ctr" defTabSz="914400" eaLnBrk="0" fontAlgn="base" hangingPunct="0">
              <a:spcBef>
                <a:spcPct val="0"/>
              </a:spcBef>
              <a:spcAft>
                <a:spcPct val="0"/>
              </a:spcAft>
            </a:pPr>
            <a:r>
              <a:rPr lang="en-US" altLang="en-US" sz="1000" b="1" dirty="0">
                <a:solidFill>
                  <a:srgbClr val="000000"/>
                </a:solidFill>
                <a:latin typeface="Georgia" panose="02040502050405020303" pitchFamily="18" charset="0"/>
              </a:rPr>
              <a:t>(843) 534-3523</a:t>
            </a:r>
          </a:p>
          <a:p>
            <a:pPr lvl="0" algn="ctr" defTabSz="914400" eaLnBrk="0" fontAlgn="base" hangingPunct="0">
              <a:spcBef>
                <a:spcPct val="0"/>
              </a:spcBef>
              <a:spcAft>
                <a:spcPct val="0"/>
              </a:spcAft>
            </a:pPr>
            <a:r>
              <a:rPr lang="en-US" altLang="en-US" sz="1000" b="1" dirty="0">
                <a:solidFill>
                  <a:srgbClr val="000000"/>
                </a:solidFill>
                <a:latin typeface="Georgia" panose="02040502050405020303" pitchFamily="18" charset="0"/>
              </a:rPr>
              <a:t>amy@amyzonarich.com</a:t>
            </a:r>
          </a:p>
          <a:p>
            <a:pPr lvl="0" algn="ctr" defTabSz="914400" eaLnBrk="0" fontAlgn="base" hangingPunct="0">
              <a:spcBef>
                <a:spcPct val="0"/>
              </a:spcBef>
              <a:spcAft>
                <a:spcPct val="0"/>
              </a:spcAft>
            </a:pPr>
            <a:r>
              <a:rPr lang="en-US" altLang="en-US" sz="1000" b="1" dirty="0">
                <a:solidFill>
                  <a:srgbClr val="000000"/>
                </a:solidFill>
                <a:latin typeface="Georgia" panose="02040502050405020303" pitchFamily="18" charset="0"/>
              </a:rPr>
              <a:t>www.liveandlovecharleston.com</a:t>
            </a:r>
            <a:endParaRPr kumimoji="0" lang="en-US" altLang="en-US" sz="1000" b="1" i="0" u="none" strike="noStrike" cap="none" normalizeH="0" baseline="0" dirty="0">
              <a:ln>
                <a:noFill/>
              </a:ln>
              <a:solidFill>
                <a:schemeClr val="tx1"/>
              </a:solidFill>
              <a:effectLst/>
              <a:latin typeface="Georgia" panose="02040502050405020303" pitchFamily="18" charset="0"/>
            </a:endParaRPr>
          </a:p>
        </p:txBody>
      </p:sp>
      <p:sp>
        <p:nvSpPr>
          <p:cNvPr id="28" name="Text Box 13"/>
          <p:cNvSpPr txBox="1">
            <a:spLocks noChangeArrowheads="1"/>
          </p:cNvSpPr>
          <p:nvPr/>
        </p:nvSpPr>
        <p:spPr bwMode="auto">
          <a:xfrm>
            <a:off x="1401924" y="9030979"/>
            <a:ext cx="2356855"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b="1" dirty="0">
                <a:solidFill>
                  <a:srgbClr val="000000"/>
                </a:solidFill>
                <a:latin typeface="Georgia" panose="02040502050405020303" pitchFamily="18" charset="0"/>
              </a:rPr>
              <a:t>Keller Williams Realty</a:t>
            </a:r>
            <a:br>
              <a:rPr lang="en-US" altLang="en-US" sz="1050" b="1" dirty="0">
                <a:solidFill>
                  <a:srgbClr val="000000"/>
                </a:solidFill>
                <a:latin typeface="Georgia" panose="02040502050405020303" pitchFamily="18" charset="0"/>
              </a:rPr>
            </a:br>
            <a:r>
              <a:rPr lang="en-US" altLang="en-US" sz="1000" b="1" dirty="0">
                <a:solidFill>
                  <a:srgbClr val="000000"/>
                </a:solidFill>
                <a:latin typeface="Georgia" panose="02040502050405020303" pitchFamily="18" charset="0"/>
              </a:rPr>
              <a:t>Charleston West Ashley</a:t>
            </a:r>
          </a:p>
          <a:p>
            <a:pPr lvl="0" algn="ctr" defTabSz="914400" eaLnBrk="0" fontAlgn="base" hangingPunct="0">
              <a:spcBef>
                <a:spcPct val="0"/>
              </a:spcBef>
              <a:spcAft>
                <a:spcPct val="0"/>
              </a:spcAft>
            </a:pPr>
            <a:r>
              <a:rPr lang="en-US" altLang="en-US" sz="1000" b="1" dirty="0">
                <a:solidFill>
                  <a:srgbClr val="000000"/>
                </a:solidFill>
                <a:latin typeface="Georgia" panose="02040502050405020303" pitchFamily="18" charset="0"/>
              </a:rPr>
              <a:t>1180 Sam </a:t>
            </a:r>
            <a:r>
              <a:rPr lang="en-US" altLang="en-US" sz="1000" b="1" dirty="0" err="1">
                <a:solidFill>
                  <a:srgbClr val="000000"/>
                </a:solidFill>
                <a:latin typeface="Georgia" panose="02040502050405020303" pitchFamily="18" charset="0"/>
              </a:rPr>
              <a:t>Rittenberg</a:t>
            </a:r>
            <a:r>
              <a:rPr lang="en-US" altLang="en-US" sz="1000" b="1" dirty="0">
                <a:solidFill>
                  <a:srgbClr val="000000"/>
                </a:solidFill>
                <a:latin typeface="Georgia" panose="02040502050405020303" pitchFamily="18" charset="0"/>
              </a:rPr>
              <a:t> Ste 105</a:t>
            </a:r>
          </a:p>
          <a:p>
            <a:pPr lvl="0" algn="ctr" defTabSz="914400" eaLnBrk="0" fontAlgn="base" hangingPunct="0">
              <a:spcBef>
                <a:spcPct val="0"/>
              </a:spcBef>
              <a:spcAft>
                <a:spcPct val="0"/>
              </a:spcAft>
            </a:pPr>
            <a:r>
              <a:rPr lang="en-US" altLang="en-US" sz="1000" b="1" dirty="0">
                <a:solidFill>
                  <a:srgbClr val="000000"/>
                </a:solidFill>
                <a:latin typeface="Georgia" panose="02040502050405020303" pitchFamily="18" charset="0"/>
              </a:rPr>
              <a:t>Charleston, SC 29407</a:t>
            </a:r>
            <a:endParaRPr kumimoji="0" lang="en-US" altLang="en-US" sz="1400" b="1" i="0" u="none" strike="noStrike" cap="none" normalizeH="0" baseline="0" dirty="0">
              <a:ln>
                <a:noFill/>
              </a:ln>
              <a:solidFill>
                <a:schemeClr val="tx1"/>
              </a:solidFill>
              <a:effectLst/>
              <a:latin typeface="Georgia" panose="02040502050405020303" pitchFamily="18" charset="0"/>
            </a:endParaRPr>
          </a:p>
        </p:txBody>
      </p:sp>
      <p:pic>
        <p:nvPicPr>
          <p:cNvPr id="29" name="Picture 9"/>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3223070" y="7878976"/>
            <a:ext cx="740664" cy="9875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TotalTime>
  <Words>164</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Georgia</vt:lpstr>
      <vt:lpstr>Trebuchet MS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21</cp:revision>
  <dcterms:created xsi:type="dcterms:W3CDTF">2016-10-21T14:02:21Z</dcterms:created>
  <dcterms:modified xsi:type="dcterms:W3CDTF">2018-04-18T19:38:08Z</dcterms:modified>
</cp:coreProperties>
</file>