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2801600"/>
  <p:notesSz cx="6858000" cy="9144000"/>
  <p:defaultTextStyle>
    <a:defPPr>
      <a:defRPr lang="en-US"/>
    </a:defPPr>
    <a:lvl1pPr marL="0" algn="l" defTabSz="1175644" rtl="0" eaLnBrk="1" latinLnBrk="0" hangingPunct="1">
      <a:defRPr sz="2300" kern="1200">
        <a:solidFill>
          <a:schemeClr val="tx1"/>
        </a:solidFill>
        <a:latin typeface="+mn-lt"/>
        <a:ea typeface="+mn-ea"/>
        <a:cs typeface="+mn-cs"/>
      </a:defRPr>
    </a:lvl1pPr>
    <a:lvl2pPr marL="587822" algn="l" defTabSz="1175644" rtl="0" eaLnBrk="1" latinLnBrk="0" hangingPunct="1">
      <a:defRPr sz="2300" kern="1200">
        <a:solidFill>
          <a:schemeClr val="tx1"/>
        </a:solidFill>
        <a:latin typeface="+mn-lt"/>
        <a:ea typeface="+mn-ea"/>
        <a:cs typeface="+mn-cs"/>
      </a:defRPr>
    </a:lvl2pPr>
    <a:lvl3pPr marL="1175644" algn="l" defTabSz="1175644" rtl="0" eaLnBrk="1" latinLnBrk="0" hangingPunct="1">
      <a:defRPr sz="2300" kern="1200">
        <a:solidFill>
          <a:schemeClr val="tx1"/>
        </a:solidFill>
        <a:latin typeface="+mn-lt"/>
        <a:ea typeface="+mn-ea"/>
        <a:cs typeface="+mn-cs"/>
      </a:defRPr>
    </a:lvl3pPr>
    <a:lvl4pPr marL="1763466" algn="l" defTabSz="1175644" rtl="0" eaLnBrk="1" latinLnBrk="0" hangingPunct="1">
      <a:defRPr sz="2300" kern="1200">
        <a:solidFill>
          <a:schemeClr val="tx1"/>
        </a:solidFill>
        <a:latin typeface="+mn-lt"/>
        <a:ea typeface="+mn-ea"/>
        <a:cs typeface="+mn-cs"/>
      </a:defRPr>
    </a:lvl4pPr>
    <a:lvl5pPr marL="2351288" algn="l" defTabSz="1175644" rtl="0" eaLnBrk="1" latinLnBrk="0" hangingPunct="1">
      <a:defRPr sz="2300" kern="1200">
        <a:solidFill>
          <a:schemeClr val="tx1"/>
        </a:solidFill>
        <a:latin typeface="+mn-lt"/>
        <a:ea typeface="+mn-ea"/>
        <a:cs typeface="+mn-cs"/>
      </a:defRPr>
    </a:lvl5pPr>
    <a:lvl6pPr marL="2939110" algn="l" defTabSz="1175644" rtl="0" eaLnBrk="1" latinLnBrk="0" hangingPunct="1">
      <a:defRPr sz="2300" kern="1200">
        <a:solidFill>
          <a:schemeClr val="tx1"/>
        </a:solidFill>
        <a:latin typeface="+mn-lt"/>
        <a:ea typeface="+mn-ea"/>
        <a:cs typeface="+mn-cs"/>
      </a:defRPr>
    </a:lvl6pPr>
    <a:lvl7pPr marL="3526932" algn="l" defTabSz="1175644" rtl="0" eaLnBrk="1" latinLnBrk="0" hangingPunct="1">
      <a:defRPr sz="2300" kern="1200">
        <a:solidFill>
          <a:schemeClr val="tx1"/>
        </a:solidFill>
        <a:latin typeface="+mn-lt"/>
        <a:ea typeface="+mn-ea"/>
        <a:cs typeface="+mn-cs"/>
      </a:defRPr>
    </a:lvl7pPr>
    <a:lvl8pPr marL="4114754" algn="l" defTabSz="1175644" rtl="0" eaLnBrk="1" latinLnBrk="0" hangingPunct="1">
      <a:defRPr sz="2300" kern="1200">
        <a:solidFill>
          <a:schemeClr val="tx1"/>
        </a:solidFill>
        <a:latin typeface="+mn-lt"/>
        <a:ea typeface="+mn-ea"/>
        <a:cs typeface="+mn-cs"/>
      </a:defRPr>
    </a:lvl8pPr>
    <a:lvl9pPr marL="4702576" algn="l" defTabSz="1175644" rtl="0" eaLnBrk="1" latinLnBrk="0" hangingPunct="1">
      <a:defRPr sz="23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4032">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3DEF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75" d="100"/>
          <a:sy n="75" d="100"/>
        </p:scale>
        <p:origin x="2016" y="-2316"/>
      </p:cViewPr>
      <p:guideLst>
        <p:guide orient="horz" pos="4032"/>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976796"/>
            <a:ext cx="6606540" cy="2744046"/>
          </a:xfrm>
        </p:spPr>
        <p:txBody>
          <a:bodyPr/>
          <a:lstStyle/>
          <a:p>
            <a:r>
              <a:rPr lang="en-US"/>
              <a:t>Click to edit Master title style</a:t>
            </a:r>
          </a:p>
        </p:txBody>
      </p:sp>
      <p:sp>
        <p:nvSpPr>
          <p:cNvPr id="3" name="Subtitle 2"/>
          <p:cNvSpPr>
            <a:spLocks noGrp="1"/>
          </p:cNvSpPr>
          <p:nvPr>
            <p:ph type="subTitle" idx="1"/>
          </p:nvPr>
        </p:nvSpPr>
        <p:spPr>
          <a:xfrm>
            <a:off x="1165860" y="7254240"/>
            <a:ext cx="5440680" cy="3271520"/>
          </a:xfrm>
        </p:spPr>
        <p:txBody>
          <a:bodyPr/>
          <a:lstStyle>
            <a:lvl1pPr marL="0" indent="0" algn="ctr">
              <a:buNone/>
              <a:defRPr>
                <a:solidFill>
                  <a:schemeClr val="tx1">
                    <a:tint val="75000"/>
                  </a:schemeClr>
                </a:solidFill>
              </a:defRPr>
            </a:lvl1pPr>
            <a:lvl2pPr marL="587822" indent="0" algn="ctr">
              <a:buNone/>
              <a:defRPr>
                <a:solidFill>
                  <a:schemeClr val="tx1">
                    <a:tint val="75000"/>
                  </a:schemeClr>
                </a:solidFill>
              </a:defRPr>
            </a:lvl2pPr>
            <a:lvl3pPr marL="1175644" indent="0" algn="ctr">
              <a:buNone/>
              <a:defRPr>
                <a:solidFill>
                  <a:schemeClr val="tx1">
                    <a:tint val="75000"/>
                  </a:schemeClr>
                </a:solidFill>
              </a:defRPr>
            </a:lvl3pPr>
            <a:lvl4pPr marL="1763466" indent="0" algn="ctr">
              <a:buNone/>
              <a:defRPr>
                <a:solidFill>
                  <a:schemeClr val="tx1">
                    <a:tint val="75000"/>
                  </a:schemeClr>
                </a:solidFill>
              </a:defRPr>
            </a:lvl4pPr>
            <a:lvl5pPr marL="2351288" indent="0" algn="ctr">
              <a:buNone/>
              <a:defRPr>
                <a:solidFill>
                  <a:schemeClr val="tx1">
                    <a:tint val="75000"/>
                  </a:schemeClr>
                </a:solidFill>
              </a:defRPr>
            </a:lvl5pPr>
            <a:lvl6pPr marL="2939110" indent="0" algn="ctr">
              <a:buNone/>
              <a:defRPr>
                <a:solidFill>
                  <a:schemeClr val="tx1">
                    <a:tint val="75000"/>
                  </a:schemeClr>
                </a:solidFill>
              </a:defRPr>
            </a:lvl6pPr>
            <a:lvl7pPr marL="3526932" indent="0" algn="ctr">
              <a:buNone/>
              <a:defRPr>
                <a:solidFill>
                  <a:schemeClr val="tx1">
                    <a:tint val="75000"/>
                  </a:schemeClr>
                </a:solidFill>
              </a:defRPr>
            </a:lvl7pPr>
            <a:lvl8pPr marL="4114754" indent="0" algn="ctr">
              <a:buNone/>
              <a:defRPr>
                <a:solidFill>
                  <a:schemeClr val="tx1">
                    <a:tint val="75000"/>
                  </a:schemeClr>
                </a:solidFill>
              </a:defRPr>
            </a:lvl8pPr>
            <a:lvl9pPr marL="4702576"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8/30/2016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8/30/2016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512660"/>
            <a:ext cx="1748790" cy="1092284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512660"/>
            <a:ext cx="5116830" cy="1092284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8/30/2016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8/30/2016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8226214"/>
            <a:ext cx="6606540" cy="2542540"/>
          </a:xfrm>
        </p:spPr>
        <p:txBody>
          <a:bodyPr anchor="t"/>
          <a:lstStyle>
            <a:lvl1pPr algn="l">
              <a:defRPr sz="5100" b="1" cap="all"/>
            </a:lvl1pPr>
          </a:lstStyle>
          <a:p>
            <a:r>
              <a:rPr lang="en-US"/>
              <a:t>Click to edit Master title style</a:t>
            </a:r>
          </a:p>
        </p:txBody>
      </p:sp>
      <p:sp>
        <p:nvSpPr>
          <p:cNvPr id="3" name="Text Placeholder 2"/>
          <p:cNvSpPr>
            <a:spLocks noGrp="1"/>
          </p:cNvSpPr>
          <p:nvPr>
            <p:ph type="body" idx="1"/>
          </p:nvPr>
        </p:nvSpPr>
        <p:spPr>
          <a:xfrm>
            <a:off x="613966" y="5425866"/>
            <a:ext cx="6606540" cy="2800349"/>
          </a:xfrm>
        </p:spPr>
        <p:txBody>
          <a:bodyPr anchor="b"/>
          <a:lstStyle>
            <a:lvl1pPr marL="0" indent="0">
              <a:buNone/>
              <a:defRPr sz="2600">
                <a:solidFill>
                  <a:schemeClr val="tx1">
                    <a:tint val="75000"/>
                  </a:schemeClr>
                </a:solidFill>
              </a:defRPr>
            </a:lvl1pPr>
            <a:lvl2pPr marL="587822" indent="0">
              <a:buNone/>
              <a:defRPr sz="2300">
                <a:solidFill>
                  <a:schemeClr val="tx1">
                    <a:tint val="75000"/>
                  </a:schemeClr>
                </a:solidFill>
              </a:defRPr>
            </a:lvl2pPr>
            <a:lvl3pPr marL="1175644" indent="0">
              <a:buNone/>
              <a:defRPr sz="2100">
                <a:solidFill>
                  <a:schemeClr val="tx1">
                    <a:tint val="75000"/>
                  </a:schemeClr>
                </a:solidFill>
              </a:defRPr>
            </a:lvl3pPr>
            <a:lvl4pPr marL="1763466" indent="0">
              <a:buNone/>
              <a:defRPr sz="1800">
                <a:solidFill>
                  <a:schemeClr val="tx1">
                    <a:tint val="75000"/>
                  </a:schemeClr>
                </a:solidFill>
              </a:defRPr>
            </a:lvl4pPr>
            <a:lvl5pPr marL="2351288" indent="0">
              <a:buNone/>
              <a:defRPr sz="1800">
                <a:solidFill>
                  <a:schemeClr val="tx1">
                    <a:tint val="75000"/>
                  </a:schemeClr>
                </a:solidFill>
              </a:defRPr>
            </a:lvl5pPr>
            <a:lvl6pPr marL="2939110" indent="0">
              <a:buNone/>
              <a:defRPr sz="1800">
                <a:solidFill>
                  <a:schemeClr val="tx1">
                    <a:tint val="75000"/>
                  </a:schemeClr>
                </a:solidFill>
              </a:defRPr>
            </a:lvl6pPr>
            <a:lvl7pPr marL="3526932" indent="0">
              <a:buNone/>
              <a:defRPr sz="1800">
                <a:solidFill>
                  <a:schemeClr val="tx1">
                    <a:tint val="75000"/>
                  </a:schemeClr>
                </a:solidFill>
              </a:defRPr>
            </a:lvl7pPr>
            <a:lvl8pPr marL="4114754" indent="0">
              <a:buNone/>
              <a:defRPr sz="1800">
                <a:solidFill>
                  <a:schemeClr val="tx1">
                    <a:tint val="75000"/>
                  </a:schemeClr>
                </a:solidFill>
              </a:defRPr>
            </a:lvl8pPr>
            <a:lvl9pPr marL="4702576" indent="0">
              <a:buNone/>
              <a:defRPr sz="18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8/30/2016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987042"/>
            <a:ext cx="3432810" cy="8448464"/>
          </a:xfrm>
        </p:spPr>
        <p:txBody>
          <a:bodyPr/>
          <a:lstStyle>
            <a:lvl1pPr>
              <a:defRPr sz="3600"/>
            </a:lvl1pPr>
            <a:lvl2pPr>
              <a:defRPr sz="3100"/>
            </a:lvl2pPr>
            <a:lvl3pPr>
              <a:defRPr sz="2600"/>
            </a:lvl3pPr>
            <a:lvl4pPr>
              <a:defRPr sz="2300"/>
            </a:lvl4pPr>
            <a:lvl5pPr>
              <a:defRPr sz="2300"/>
            </a:lvl5pPr>
            <a:lvl6pPr>
              <a:defRPr sz="2300"/>
            </a:lvl6pPr>
            <a:lvl7pPr>
              <a:defRPr sz="2300"/>
            </a:lvl7pPr>
            <a:lvl8pPr>
              <a:defRPr sz="2300"/>
            </a:lvl8pPr>
            <a:lvl9pPr>
              <a:defRPr sz="23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987042"/>
            <a:ext cx="3432810" cy="8448464"/>
          </a:xfrm>
        </p:spPr>
        <p:txBody>
          <a:bodyPr/>
          <a:lstStyle>
            <a:lvl1pPr>
              <a:defRPr sz="3600"/>
            </a:lvl1pPr>
            <a:lvl2pPr>
              <a:defRPr sz="3100"/>
            </a:lvl2pPr>
            <a:lvl3pPr>
              <a:defRPr sz="2600"/>
            </a:lvl3pPr>
            <a:lvl4pPr>
              <a:defRPr sz="2300"/>
            </a:lvl4pPr>
            <a:lvl5pPr>
              <a:defRPr sz="2300"/>
            </a:lvl5pPr>
            <a:lvl6pPr>
              <a:defRPr sz="2300"/>
            </a:lvl6pPr>
            <a:lvl7pPr>
              <a:defRPr sz="2300"/>
            </a:lvl7pPr>
            <a:lvl8pPr>
              <a:defRPr sz="2300"/>
            </a:lvl8pPr>
            <a:lvl9pPr>
              <a:defRPr sz="23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8/30/2016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865544"/>
            <a:ext cx="3434160" cy="1194222"/>
          </a:xfrm>
        </p:spPr>
        <p:txBody>
          <a:bodyPr anchor="b"/>
          <a:lstStyle>
            <a:lvl1pPr marL="0" indent="0">
              <a:buNone/>
              <a:defRPr sz="3100" b="1"/>
            </a:lvl1pPr>
            <a:lvl2pPr marL="587822" indent="0">
              <a:buNone/>
              <a:defRPr sz="2600" b="1"/>
            </a:lvl2pPr>
            <a:lvl3pPr marL="1175644" indent="0">
              <a:buNone/>
              <a:defRPr sz="2300" b="1"/>
            </a:lvl3pPr>
            <a:lvl4pPr marL="1763466" indent="0">
              <a:buNone/>
              <a:defRPr sz="2100" b="1"/>
            </a:lvl4pPr>
            <a:lvl5pPr marL="2351288" indent="0">
              <a:buNone/>
              <a:defRPr sz="2100" b="1"/>
            </a:lvl5pPr>
            <a:lvl6pPr marL="2939110" indent="0">
              <a:buNone/>
              <a:defRPr sz="2100" b="1"/>
            </a:lvl6pPr>
            <a:lvl7pPr marL="3526932" indent="0">
              <a:buNone/>
              <a:defRPr sz="2100" b="1"/>
            </a:lvl7pPr>
            <a:lvl8pPr marL="4114754" indent="0">
              <a:buNone/>
              <a:defRPr sz="2100" b="1"/>
            </a:lvl8pPr>
            <a:lvl9pPr marL="4702576" indent="0">
              <a:buNone/>
              <a:defRPr sz="2100" b="1"/>
            </a:lvl9pPr>
          </a:lstStyle>
          <a:p>
            <a:pPr lvl="0"/>
            <a:r>
              <a:rPr lang="en-US"/>
              <a:t>Click to edit Master text styles</a:t>
            </a:r>
          </a:p>
        </p:txBody>
      </p:sp>
      <p:sp>
        <p:nvSpPr>
          <p:cNvPr id="4" name="Content Placeholder 3"/>
          <p:cNvSpPr>
            <a:spLocks noGrp="1"/>
          </p:cNvSpPr>
          <p:nvPr>
            <p:ph sz="half" idx="2"/>
          </p:nvPr>
        </p:nvSpPr>
        <p:spPr>
          <a:xfrm>
            <a:off x="388620" y="4059766"/>
            <a:ext cx="3434160" cy="7375738"/>
          </a:xfrm>
        </p:spPr>
        <p:txBody>
          <a:bodyPr/>
          <a:lstStyle>
            <a:lvl1pPr>
              <a:defRPr sz="3100"/>
            </a:lvl1pPr>
            <a:lvl2pPr>
              <a:defRPr sz="2600"/>
            </a:lvl2pPr>
            <a:lvl3pPr>
              <a:defRPr sz="2300"/>
            </a:lvl3pPr>
            <a:lvl4pPr>
              <a:defRPr sz="2100"/>
            </a:lvl4pPr>
            <a:lvl5pPr>
              <a:defRPr sz="2100"/>
            </a:lvl5pPr>
            <a:lvl6pPr>
              <a:defRPr sz="2100"/>
            </a:lvl6pPr>
            <a:lvl7pPr>
              <a:defRPr sz="2100"/>
            </a:lvl7pPr>
            <a:lvl8pPr>
              <a:defRPr sz="2100"/>
            </a:lvl8pPr>
            <a:lvl9pPr>
              <a:defRPr sz="21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865544"/>
            <a:ext cx="3435508" cy="1194222"/>
          </a:xfrm>
        </p:spPr>
        <p:txBody>
          <a:bodyPr anchor="b"/>
          <a:lstStyle>
            <a:lvl1pPr marL="0" indent="0">
              <a:buNone/>
              <a:defRPr sz="3100" b="1"/>
            </a:lvl1pPr>
            <a:lvl2pPr marL="587822" indent="0">
              <a:buNone/>
              <a:defRPr sz="2600" b="1"/>
            </a:lvl2pPr>
            <a:lvl3pPr marL="1175644" indent="0">
              <a:buNone/>
              <a:defRPr sz="2300" b="1"/>
            </a:lvl3pPr>
            <a:lvl4pPr marL="1763466" indent="0">
              <a:buNone/>
              <a:defRPr sz="2100" b="1"/>
            </a:lvl4pPr>
            <a:lvl5pPr marL="2351288" indent="0">
              <a:buNone/>
              <a:defRPr sz="2100" b="1"/>
            </a:lvl5pPr>
            <a:lvl6pPr marL="2939110" indent="0">
              <a:buNone/>
              <a:defRPr sz="2100" b="1"/>
            </a:lvl6pPr>
            <a:lvl7pPr marL="3526932" indent="0">
              <a:buNone/>
              <a:defRPr sz="2100" b="1"/>
            </a:lvl7pPr>
            <a:lvl8pPr marL="4114754" indent="0">
              <a:buNone/>
              <a:defRPr sz="2100" b="1"/>
            </a:lvl8pPr>
            <a:lvl9pPr marL="4702576" indent="0">
              <a:buNone/>
              <a:defRPr sz="2100" b="1"/>
            </a:lvl9pPr>
          </a:lstStyle>
          <a:p>
            <a:pPr lvl="0"/>
            <a:r>
              <a:rPr lang="en-US"/>
              <a:t>Click to edit Master text styles</a:t>
            </a:r>
          </a:p>
        </p:txBody>
      </p:sp>
      <p:sp>
        <p:nvSpPr>
          <p:cNvPr id="6" name="Content Placeholder 5"/>
          <p:cNvSpPr>
            <a:spLocks noGrp="1"/>
          </p:cNvSpPr>
          <p:nvPr>
            <p:ph sz="quarter" idx="4"/>
          </p:nvPr>
        </p:nvSpPr>
        <p:spPr>
          <a:xfrm>
            <a:off x="3948272" y="4059766"/>
            <a:ext cx="3435508" cy="7375738"/>
          </a:xfrm>
        </p:spPr>
        <p:txBody>
          <a:bodyPr/>
          <a:lstStyle>
            <a:lvl1pPr>
              <a:defRPr sz="3100"/>
            </a:lvl1pPr>
            <a:lvl2pPr>
              <a:defRPr sz="2600"/>
            </a:lvl2pPr>
            <a:lvl3pPr>
              <a:defRPr sz="2300"/>
            </a:lvl3pPr>
            <a:lvl4pPr>
              <a:defRPr sz="2100"/>
            </a:lvl4pPr>
            <a:lvl5pPr>
              <a:defRPr sz="2100"/>
            </a:lvl5pPr>
            <a:lvl6pPr>
              <a:defRPr sz="2100"/>
            </a:lvl6pPr>
            <a:lvl7pPr>
              <a:defRPr sz="2100"/>
            </a:lvl7pPr>
            <a:lvl8pPr>
              <a:defRPr sz="2100"/>
            </a:lvl8pPr>
            <a:lvl9pPr>
              <a:defRPr sz="21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8/30/2016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8/30/2016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8/30/2016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509694"/>
            <a:ext cx="2557066" cy="2169160"/>
          </a:xfrm>
        </p:spPr>
        <p:txBody>
          <a:bodyPr anchor="b"/>
          <a:lstStyle>
            <a:lvl1pPr algn="l">
              <a:defRPr sz="2600" b="1"/>
            </a:lvl1pPr>
          </a:lstStyle>
          <a:p>
            <a:r>
              <a:rPr lang="en-US"/>
              <a:t>Click to edit Master title style</a:t>
            </a:r>
          </a:p>
        </p:txBody>
      </p:sp>
      <p:sp>
        <p:nvSpPr>
          <p:cNvPr id="3" name="Content Placeholder 2"/>
          <p:cNvSpPr>
            <a:spLocks noGrp="1"/>
          </p:cNvSpPr>
          <p:nvPr>
            <p:ph idx="1"/>
          </p:nvPr>
        </p:nvSpPr>
        <p:spPr>
          <a:xfrm>
            <a:off x="3038793" y="509695"/>
            <a:ext cx="4344988" cy="10925811"/>
          </a:xfrm>
        </p:spPr>
        <p:txBody>
          <a:bodyPr/>
          <a:lstStyle>
            <a:lvl1pPr>
              <a:defRPr sz="4100"/>
            </a:lvl1pPr>
            <a:lvl2pPr>
              <a:defRPr sz="3600"/>
            </a:lvl2pPr>
            <a:lvl3pPr>
              <a:defRPr sz="3100"/>
            </a:lvl3pPr>
            <a:lvl4pPr>
              <a:defRPr sz="2600"/>
            </a:lvl4pPr>
            <a:lvl5pPr>
              <a:defRPr sz="2600"/>
            </a:lvl5pPr>
            <a:lvl6pPr>
              <a:defRPr sz="2600"/>
            </a:lvl6pPr>
            <a:lvl7pPr>
              <a:defRPr sz="2600"/>
            </a:lvl7pPr>
            <a:lvl8pPr>
              <a:defRPr sz="2600"/>
            </a:lvl8pPr>
            <a:lvl9pPr>
              <a:defRPr sz="2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678855"/>
            <a:ext cx="2557066" cy="8756651"/>
          </a:xfrm>
        </p:spPr>
        <p:txBody>
          <a:bodyPr/>
          <a:lstStyle>
            <a:lvl1pPr marL="0" indent="0">
              <a:buNone/>
              <a:defRPr sz="1800"/>
            </a:lvl1pPr>
            <a:lvl2pPr marL="587822" indent="0">
              <a:buNone/>
              <a:defRPr sz="1500"/>
            </a:lvl2pPr>
            <a:lvl3pPr marL="1175644" indent="0">
              <a:buNone/>
              <a:defRPr sz="1300"/>
            </a:lvl3pPr>
            <a:lvl4pPr marL="1763466" indent="0">
              <a:buNone/>
              <a:defRPr sz="1200"/>
            </a:lvl4pPr>
            <a:lvl5pPr marL="2351288" indent="0">
              <a:buNone/>
              <a:defRPr sz="1200"/>
            </a:lvl5pPr>
            <a:lvl6pPr marL="2939110" indent="0">
              <a:buNone/>
              <a:defRPr sz="1200"/>
            </a:lvl6pPr>
            <a:lvl7pPr marL="3526932" indent="0">
              <a:buNone/>
              <a:defRPr sz="1200"/>
            </a:lvl7pPr>
            <a:lvl8pPr marL="4114754" indent="0">
              <a:buNone/>
              <a:defRPr sz="1200"/>
            </a:lvl8pPr>
            <a:lvl9pPr marL="4702576" indent="0">
              <a:buNone/>
              <a:defRPr sz="12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8/30/2016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8961121"/>
            <a:ext cx="4663440" cy="1057911"/>
          </a:xfrm>
        </p:spPr>
        <p:txBody>
          <a:bodyPr anchor="b"/>
          <a:lstStyle>
            <a:lvl1pPr algn="l">
              <a:defRPr sz="2600" b="1"/>
            </a:lvl1pPr>
          </a:lstStyle>
          <a:p>
            <a:r>
              <a:rPr lang="en-US"/>
              <a:t>Click to edit Master title style</a:t>
            </a:r>
          </a:p>
        </p:txBody>
      </p:sp>
      <p:sp>
        <p:nvSpPr>
          <p:cNvPr id="3" name="Picture Placeholder 2"/>
          <p:cNvSpPr>
            <a:spLocks noGrp="1"/>
          </p:cNvSpPr>
          <p:nvPr>
            <p:ph type="pic" idx="1"/>
          </p:nvPr>
        </p:nvSpPr>
        <p:spPr>
          <a:xfrm>
            <a:off x="1523445" y="1143846"/>
            <a:ext cx="4663440" cy="7680960"/>
          </a:xfrm>
        </p:spPr>
        <p:txBody>
          <a:bodyPr/>
          <a:lstStyle>
            <a:lvl1pPr marL="0" indent="0">
              <a:buNone/>
              <a:defRPr sz="4100"/>
            </a:lvl1pPr>
            <a:lvl2pPr marL="587822" indent="0">
              <a:buNone/>
              <a:defRPr sz="3600"/>
            </a:lvl2pPr>
            <a:lvl3pPr marL="1175644" indent="0">
              <a:buNone/>
              <a:defRPr sz="3100"/>
            </a:lvl3pPr>
            <a:lvl4pPr marL="1763466" indent="0">
              <a:buNone/>
              <a:defRPr sz="2600"/>
            </a:lvl4pPr>
            <a:lvl5pPr marL="2351288" indent="0">
              <a:buNone/>
              <a:defRPr sz="2600"/>
            </a:lvl5pPr>
            <a:lvl6pPr marL="2939110" indent="0">
              <a:buNone/>
              <a:defRPr sz="2600"/>
            </a:lvl6pPr>
            <a:lvl7pPr marL="3526932" indent="0">
              <a:buNone/>
              <a:defRPr sz="2600"/>
            </a:lvl7pPr>
            <a:lvl8pPr marL="4114754" indent="0">
              <a:buNone/>
              <a:defRPr sz="2600"/>
            </a:lvl8pPr>
            <a:lvl9pPr marL="4702576" indent="0">
              <a:buNone/>
              <a:defRPr sz="2600"/>
            </a:lvl9pPr>
          </a:lstStyle>
          <a:p>
            <a:endParaRPr lang="en-US"/>
          </a:p>
        </p:txBody>
      </p:sp>
      <p:sp>
        <p:nvSpPr>
          <p:cNvPr id="4" name="Text Placeholder 3"/>
          <p:cNvSpPr>
            <a:spLocks noGrp="1"/>
          </p:cNvSpPr>
          <p:nvPr>
            <p:ph type="body" sz="half" idx="2"/>
          </p:nvPr>
        </p:nvSpPr>
        <p:spPr>
          <a:xfrm>
            <a:off x="1523445" y="10019032"/>
            <a:ext cx="4663440" cy="1502409"/>
          </a:xfrm>
        </p:spPr>
        <p:txBody>
          <a:bodyPr/>
          <a:lstStyle>
            <a:lvl1pPr marL="0" indent="0">
              <a:buNone/>
              <a:defRPr sz="1800"/>
            </a:lvl1pPr>
            <a:lvl2pPr marL="587822" indent="0">
              <a:buNone/>
              <a:defRPr sz="1500"/>
            </a:lvl2pPr>
            <a:lvl3pPr marL="1175644" indent="0">
              <a:buNone/>
              <a:defRPr sz="1300"/>
            </a:lvl3pPr>
            <a:lvl4pPr marL="1763466" indent="0">
              <a:buNone/>
              <a:defRPr sz="1200"/>
            </a:lvl4pPr>
            <a:lvl5pPr marL="2351288" indent="0">
              <a:buNone/>
              <a:defRPr sz="1200"/>
            </a:lvl5pPr>
            <a:lvl6pPr marL="2939110" indent="0">
              <a:buNone/>
              <a:defRPr sz="1200"/>
            </a:lvl6pPr>
            <a:lvl7pPr marL="3526932" indent="0">
              <a:buNone/>
              <a:defRPr sz="1200"/>
            </a:lvl7pPr>
            <a:lvl8pPr marL="4114754" indent="0">
              <a:buNone/>
              <a:defRPr sz="1200"/>
            </a:lvl8pPr>
            <a:lvl9pPr marL="4702576" indent="0">
              <a:buNone/>
              <a:defRPr sz="12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8/30/2016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512658"/>
            <a:ext cx="6995160" cy="2133600"/>
          </a:xfrm>
          <a:prstGeom prst="rect">
            <a:avLst/>
          </a:prstGeom>
        </p:spPr>
        <p:txBody>
          <a:bodyPr vert="horz" lIns="117564" tIns="58782" rIns="117564" bIns="58782" rtlCol="0" anchor="ctr">
            <a:normAutofit/>
          </a:bodyPr>
          <a:lstStyle/>
          <a:p>
            <a:r>
              <a:rPr lang="en-US"/>
              <a:t>Click to edit Master title style</a:t>
            </a:r>
          </a:p>
        </p:txBody>
      </p:sp>
      <p:sp>
        <p:nvSpPr>
          <p:cNvPr id="3" name="Text Placeholder 2"/>
          <p:cNvSpPr>
            <a:spLocks noGrp="1"/>
          </p:cNvSpPr>
          <p:nvPr>
            <p:ph type="body" idx="1"/>
          </p:nvPr>
        </p:nvSpPr>
        <p:spPr>
          <a:xfrm>
            <a:off x="388620" y="2987042"/>
            <a:ext cx="6995160" cy="8448464"/>
          </a:xfrm>
          <a:prstGeom prst="rect">
            <a:avLst/>
          </a:prstGeom>
        </p:spPr>
        <p:txBody>
          <a:bodyPr vert="horz" lIns="117564" tIns="58782" rIns="117564" bIns="58782"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11865188"/>
            <a:ext cx="1813560" cy="681566"/>
          </a:xfrm>
          <a:prstGeom prst="rect">
            <a:avLst/>
          </a:prstGeom>
        </p:spPr>
        <p:txBody>
          <a:bodyPr vert="horz" lIns="117564" tIns="58782" rIns="117564" bIns="58782" rtlCol="0" anchor="ctr"/>
          <a:lstStyle>
            <a:lvl1pPr algn="l">
              <a:defRPr sz="1500">
                <a:solidFill>
                  <a:schemeClr val="tx1">
                    <a:tint val="75000"/>
                  </a:schemeClr>
                </a:solidFill>
              </a:defRPr>
            </a:lvl1pPr>
          </a:lstStyle>
          <a:p>
            <a:fld id="{1D8BD707-D9CF-40AE-B4C6-C98DA3205C09}" type="datetimeFigureOut">
              <a:rPr lang="en-US" smtClean="0"/>
              <a:pPr/>
              <a:t>8/30/2016</a:t>
            </a:fld>
            <a:endParaRPr lang="en-US"/>
          </a:p>
        </p:txBody>
      </p:sp>
      <p:sp>
        <p:nvSpPr>
          <p:cNvPr id="5" name="Footer Placeholder 4"/>
          <p:cNvSpPr>
            <a:spLocks noGrp="1"/>
          </p:cNvSpPr>
          <p:nvPr>
            <p:ph type="ftr" sz="quarter" idx="3"/>
          </p:nvPr>
        </p:nvSpPr>
        <p:spPr>
          <a:xfrm>
            <a:off x="2655570" y="11865188"/>
            <a:ext cx="2461260" cy="681566"/>
          </a:xfrm>
          <a:prstGeom prst="rect">
            <a:avLst/>
          </a:prstGeom>
        </p:spPr>
        <p:txBody>
          <a:bodyPr vert="horz" lIns="117564" tIns="58782" rIns="117564" bIns="58782" rtlCol="0" anchor="ctr"/>
          <a:lstStyle>
            <a:lvl1pPr algn="ctr">
              <a:defRPr sz="15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11865188"/>
            <a:ext cx="1813560" cy="681566"/>
          </a:xfrm>
          <a:prstGeom prst="rect">
            <a:avLst/>
          </a:prstGeom>
        </p:spPr>
        <p:txBody>
          <a:bodyPr vert="horz" lIns="117564" tIns="58782" rIns="117564" bIns="58782" rtlCol="0" anchor="ctr"/>
          <a:lstStyle>
            <a:lvl1pPr algn="r">
              <a:defRPr sz="15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175644" rtl="0" eaLnBrk="1" latinLnBrk="0" hangingPunct="1">
        <a:spcBef>
          <a:spcPct val="0"/>
        </a:spcBef>
        <a:buNone/>
        <a:defRPr sz="5700" kern="1200">
          <a:solidFill>
            <a:schemeClr val="tx1"/>
          </a:solidFill>
          <a:latin typeface="+mj-lt"/>
          <a:ea typeface="+mj-ea"/>
          <a:cs typeface="+mj-cs"/>
        </a:defRPr>
      </a:lvl1pPr>
    </p:titleStyle>
    <p:bodyStyle>
      <a:lvl1pPr marL="440867" indent="-440867" algn="l" defTabSz="1175644" rtl="0" eaLnBrk="1" latinLnBrk="0" hangingPunct="1">
        <a:spcBef>
          <a:spcPct val="20000"/>
        </a:spcBef>
        <a:buFont typeface="Arial" pitchFamily="34" charset="0"/>
        <a:buChar char="•"/>
        <a:defRPr sz="4100" kern="1200">
          <a:solidFill>
            <a:schemeClr val="tx1"/>
          </a:solidFill>
          <a:latin typeface="+mn-lt"/>
          <a:ea typeface="+mn-ea"/>
          <a:cs typeface="+mn-cs"/>
        </a:defRPr>
      </a:lvl1pPr>
      <a:lvl2pPr marL="955211" indent="-367389" algn="l" defTabSz="1175644" rtl="0" eaLnBrk="1" latinLnBrk="0" hangingPunct="1">
        <a:spcBef>
          <a:spcPct val="20000"/>
        </a:spcBef>
        <a:buFont typeface="Arial" pitchFamily="34" charset="0"/>
        <a:buChar char="–"/>
        <a:defRPr sz="3600" kern="1200">
          <a:solidFill>
            <a:schemeClr val="tx1"/>
          </a:solidFill>
          <a:latin typeface="+mn-lt"/>
          <a:ea typeface="+mn-ea"/>
          <a:cs typeface="+mn-cs"/>
        </a:defRPr>
      </a:lvl2pPr>
      <a:lvl3pPr marL="1469555" indent="-293911" algn="l" defTabSz="1175644" rtl="0" eaLnBrk="1" latinLnBrk="0" hangingPunct="1">
        <a:spcBef>
          <a:spcPct val="20000"/>
        </a:spcBef>
        <a:buFont typeface="Arial" pitchFamily="34" charset="0"/>
        <a:buChar char="•"/>
        <a:defRPr sz="3100" kern="1200">
          <a:solidFill>
            <a:schemeClr val="tx1"/>
          </a:solidFill>
          <a:latin typeface="+mn-lt"/>
          <a:ea typeface="+mn-ea"/>
          <a:cs typeface="+mn-cs"/>
        </a:defRPr>
      </a:lvl3pPr>
      <a:lvl4pPr marL="2057377"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4pPr>
      <a:lvl5pPr marL="2645199"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5pPr>
      <a:lvl6pPr marL="3233021"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6pPr>
      <a:lvl7pPr marL="3820843"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7pPr>
      <a:lvl8pPr marL="4408665"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8pPr>
      <a:lvl9pPr marL="4996487"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9pPr>
    </p:bodyStyle>
    <p:otherStyle>
      <a:defPPr>
        <a:defRPr lang="en-US"/>
      </a:defPPr>
      <a:lvl1pPr marL="0" algn="l" defTabSz="1175644" rtl="0" eaLnBrk="1" latinLnBrk="0" hangingPunct="1">
        <a:defRPr sz="2300" kern="1200">
          <a:solidFill>
            <a:schemeClr val="tx1"/>
          </a:solidFill>
          <a:latin typeface="+mn-lt"/>
          <a:ea typeface="+mn-ea"/>
          <a:cs typeface="+mn-cs"/>
        </a:defRPr>
      </a:lvl1pPr>
      <a:lvl2pPr marL="587822" algn="l" defTabSz="1175644" rtl="0" eaLnBrk="1" latinLnBrk="0" hangingPunct="1">
        <a:defRPr sz="2300" kern="1200">
          <a:solidFill>
            <a:schemeClr val="tx1"/>
          </a:solidFill>
          <a:latin typeface="+mn-lt"/>
          <a:ea typeface="+mn-ea"/>
          <a:cs typeface="+mn-cs"/>
        </a:defRPr>
      </a:lvl2pPr>
      <a:lvl3pPr marL="1175644" algn="l" defTabSz="1175644" rtl="0" eaLnBrk="1" latinLnBrk="0" hangingPunct="1">
        <a:defRPr sz="2300" kern="1200">
          <a:solidFill>
            <a:schemeClr val="tx1"/>
          </a:solidFill>
          <a:latin typeface="+mn-lt"/>
          <a:ea typeface="+mn-ea"/>
          <a:cs typeface="+mn-cs"/>
        </a:defRPr>
      </a:lvl3pPr>
      <a:lvl4pPr marL="1763466" algn="l" defTabSz="1175644" rtl="0" eaLnBrk="1" latinLnBrk="0" hangingPunct="1">
        <a:defRPr sz="2300" kern="1200">
          <a:solidFill>
            <a:schemeClr val="tx1"/>
          </a:solidFill>
          <a:latin typeface="+mn-lt"/>
          <a:ea typeface="+mn-ea"/>
          <a:cs typeface="+mn-cs"/>
        </a:defRPr>
      </a:lvl4pPr>
      <a:lvl5pPr marL="2351288" algn="l" defTabSz="1175644" rtl="0" eaLnBrk="1" latinLnBrk="0" hangingPunct="1">
        <a:defRPr sz="2300" kern="1200">
          <a:solidFill>
            <a:schemeClr val="tx1"/>
          </a:solidFill>
          <a:latin typeface="+mn-lt"/>
          <a:ea typeface="+mn-ea"/>
          <a:cs typeface="+mn-cs"/>
        </a:defRPr>
      </a:lvl5pPr>
      <a:lvl6pPr marL="2939110" algn="l" defTabSz="1175644" rtl="0" eaLnBrk="1" latinLnBrk="0" hangingPunct="1">
        <a:defRPr sz="2300" kern="1200">
          <a:solidFill>
            <a:schemeClr val="tx1"/>
          </a:solidFill>
          <a:latin typeface="+mn-lt"/>
          <a:ea typeface="+mn-ea"/>
          <a:cs typeface="+mn-cs"/>
        </a:defRPr>
      </a:lvl6pPr>
      <a:lvl7pPr marL="3526932" algn="l" defTabSz="1175644" rtl="0" eaLnBrk="1" latinLnBrk="0" hangingPunct="1">
        <a:defRPr sz="2300" kern="1200">
          <a:solidFill>
            <a:schemeClr val="tx1"/>
          </a:solidFill>
          <a:latin typeface="+mn-lt"/>
          <a:ea typeface="+mn-ea"/>
          <a:cs typeface="+mn-cs"/>
        </a:defRPr>
      </a:lvl7pPr>
      <a:lvl8pPr marL="4114754" algn="l" defTabSz="1175644" rtl="0" eaLnBrk="1" latinLnBrk="0" hangingPunct="1">
        <a:defRPr sz="2300" kern="1200">
          <a:solidFill>
            <a:schemeClr val="tx1"/>
          </a:solidFill>
          <a:latin typeface="+mn-lt"/>
          <a:ea typeface="+mn-ea"/>
          <a:cs typeface="+mn-cs"/>
        </a:defRPr>
      </a:lvl8pPr>
      <a:lvl9pPr marL="4702576" algn="l" defTabSz="1175644" rtl="0" eaLnBrk="1" latinLnBrk="0" hangingPunct="1">
        <a:defRPr sz="23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5.jpg"/><Relationship Id="rId3" Type="http://schemas.openxmlformats.org/officeDocument/2006/relationships/hyperlink" Target="http://www.philshepard.com/1132-theodore-brunson/" TargetMode="External"/><Relationship Id="rId7" Type="http://schemas.openxmlformats.org/officeDocument/2006/relationships/image" Target="../media/image4.jp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3.jpg"/><Relationship Id="rId11" Type="http://schemas.openxmlformats.org/officeDocument/2006/relationships/image" Target="../media/image8.jpg"/><Relationship Id="rId5" Type="http://schemas.openxmlformats.org/officeDocument/2006/relationships/hyperlink" Target="mailto:support@mattoneillteam.com" TargetMode="External"/><Relationship Id="rId10" Type="http://schemas.openxmlformats.org/officeDocument/2006/relationships/image" Target="../media/image7.jpg"/><Relationship Id="rId4" Type="http://schemas.openxmlformats.org/officeDocument/2006/relationships/image" Target="../media/image2.jpeg"/><Relationship Id="rId9" Type="http://schemas.openxmlformats.org/officeDocument/2006/relationships/image" Target="../media/image6.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1" y="-1"/>
            <a:ext cx="7772400" cy="5829300"/>
          </a:xfrm>
          <a:prstGeom prst="rect">
            <a:avLst/>
          </a:prstGeom>
          <a:noFill/>
          <a:ln>
            <a:solidFill>
              <a:schemeClr val="bg1"/>
            </a:solidFill>
          </a:ln>
          <a:extLst>
            <a:ext uri="{909E8E84-426E-40DD-AFC4-6F175D3DCCD1}">
              <a14:hiddenFill xmlns:a14="http://schemas.microsoft.com/office/drawing/2010/main">
                <a:solidFill>
                  <a:srgbClr val="FFFFFF"/>
                </a:solidFill>
              </a14:hiddenFill>
            </a:ext>
          </a:extLst>
        </p:spPr>
      </p:pic>
      <p:sp>
        <p:nvSpPr>
          <p:cNvPr id="3" name="Subtitle 2"/>
          <p:cNvSpPr>
            <a:spLocks noGrp="1"/>
          </p:cNvSpPr>
          <p:nvPr>
            <p:ph type="subTitle" idx="1"/>
          </p:nvPr>
        </p:nvSpPr>
        <p:spPr>
          <a:xfrm>
            <a:off x="0" y="8011451"/>
            <a:ext cx="7765922" cy="2275549"/>
          </a:xfrm>
        </p:spPr>
        <p:txBody>
          <a:bodyPr anchor="ctr">
            <a:noAutofit/>
          </a:bodyPr>
          <a:lstStyle/>
          <a:p>
            <a:r>
              <a:rPr lang="en-US" sz="1400" dirty="0">
                <a:solidFill>
                  <a:schemeClr val="tx1"/>
                </a:solidFill>
                <a:latin typeface="Palatino Linotype" panose="02040502050505030304" pitchFamily="18" charset="0"/>
                <a:cs typeface="Times New Roman" panose="02020603050405020304" pitchFamily="18" charset="0"/>
              </a:rPr>
              <a:t>Deep water with direct access to the Intracoastal! </a:t>
            </a:r>
            <a:r>
              <a:rPr lang="en-US" sz="1400">
                <a:solidFill>
                  <a:schemeClr val="tx1"/>
                </a:solidFill>
                <a:latin typeface="Palatino Linotype" panose="02040502050505030304" pitchFamily="18" charset="0"/>
                <a:cs typeface="Times New Roman" panose="02020603050405020304" pitchFamily="18" charset="0"/>
              </a:rPr>
              <a:t>19 </a:t>
            </a:r>
            <a:r>
              <a:rPr lang="en-US" sz="1400" dirty="0">
                <a:solidFill>
                  <a:schemeClr val="tx1"/>
                </a:solidFill>
                <a:latin typeface="Palatino Linotype" panose="02040502050505030304" pitchFamily="18" charset="0"/>
                <a:cs typeface="Times New Roman" panose="02020603050405020304" pitchFamily="18" charset="0"/>
              </a:rPr>
              <a:t>acres with 1200 Ft of water frontage on the </a:t>
            </a:r>
            <a:r>
              <a:rPr lang="en-US" sz="1400" dirty="0" err="1">
                <a:solidFill>
                  <a:schemeClr val="tx1"/>
                </a:solidFill>
                <a:latin typeface="Palatino Linotype" panose="02040502050505030304" pitchFamily="18" charset="0"/>
                <a:cs typeface="Times New Roman" panose="02020603050405020304" pitchFamily="18" charset="0"/>
              </a:rPr>
              <a:t>Awendaw</a:t>
            </a:r>
            <a:r>
              <a:rPr lang="en-US" sz="1400" dirty="0">
                <a:solidFill>
                  <a:schemeClr val="tx1"/>
                </a:solidFill>
                <a:latin typeface="Palatino Linotype" panose="02040502050505030304" pitchFamily="18" charset="0"/>
                <a:cs typeface="Times New Roman" panose="02020603050405020304" pitchFamily="18" charset="0"/>
              </a:rPr>
              <a:t> Creek means endless possibilities. Whether you’d like to custom build the home of your dreams and take advantage of the barns, pasture and riding trails for your horses or you’d like to sub-divide the land up to 10 times for development of prime water front real estate, this is an incredible opportunity. Privacy abounds, beautiful is at every turn and the serenity of the creek that weaves its way back and forth through the marsh is simply gorgeous. Zoned agricultural.</a:t>
            </a:r>
          </a:p>
          <a:p>
            <a:endParaRPr lang="en-US" sz="1400" dirty="0">
              <a:solidFill>
                <a:schemeClr val="tx1"/>
              </a:solidFill>
              <a:latin typeface="Palatino Linotype" panose="02040502050505030304" pitchFamily="18" charset="0"/>
              <a:cs typeface="Times New Roman" panose="02020603050405020304" pitchFamily="18" charset="0"/>
            </a:endParaRPr>
          </a:p>
          <a:p>
            <a:r>
              <a:rPr lang="en-US" sz="1400" b="1" i="1" dirty="0">
                <a:solidFill>
                  <a:schemeClr val="tx1"/>
                </a:solidFill>
                <a:latin typeface="Palatino Linotype" panose="02040502050505030304" pitchFamily="18" charset="0"/>
                <a:cs typeface="Times New Roman" panose="02020603050405020304" pitchFamily="18" charset="0"/>
              </a:rPr>
              <a:t>See more at </a:t>
            </a:r>
            <a:r>
              <a:rPr lang="en-US" sz="1400" b="1" i="1" u="sng" dirty="0">
                <a:latin typeface="Palatino Linotype" panose="02040502050505030304" pitchFamily="18" charset="0"/>
                <a:hlinkClick r:id="rId3"/>
              </a:rPr>
              <a:t>http://www.philshepard.com/1132-theodore-brunson</a:t>
            </a:r>
            <a:endParaRPr lang="en-US" sz="1400" b="1" i="1" dirty="0">
              <a:solidFill>
                <a:schemeClr val="tx1"/>
              </a:solidFill>
              <a:latin typeface="Palatino Linotype" panose="02040502050505030304" pitchFamily="18" charset="0"/>
              <a:cs typeface="Times New Roman" panose="02020603050405020304" pitchFamily="18" charset="0"/>
            </a:endParaRPr>
          </a:p>
        </p:txBody>
      </p:sp>
      <p:sp>
        <p:nvSpPr>
          <p:cNvPr id="9" name="Rectangle 8"/>
          <p:cNvSpPr/>
          <p:nvPr/>
        </p:nvSpPr>
        <p:spPr>
          <a:xfrm>
            <a:off x="0" y="12435840"/>
            <a:ext cx="7772400" cy="365760"/>
          </a:xfrm>
          <a:prstGeom prst="rect">
            <a:avLst/>
          </a:prstGeom>
          <a:blipFill>
            <a:blip r:embed="rId4"/>
            <a:tile tx="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solidFill>
                  <a:schemeClr val="tx1"/>
                </a:solidFill>
                <a:latin typeface="Palatino Linotype" panose="02040502050505030304" pitchFamily="18" charset="0"/>
              </a:rPr>
              <a:t>Ben Laaper   </a:t>
            </a:r>
            <a:r>
              <a:rPr lang="en-US" sz="1600" dirty="0">
                <a:solidFill>
                  <a:schemeClr val="tx1"/>
                </a:solidFill>
                <a:latin typeface="Palatino Linotype" panose="02040502050505030304" pitchFamily="18" charset="0"/>
                <a:hlinkClick r:id="rId5"/>
              </a:rPr>
              <a:t>ben@mattoneillteam.com</a:t>
            </a:r>
            <a:r>
              <a:rPr lang="en-US" sz="1600" dirty="0">
                <a:solidFill>
                  <a:schemeClr val="tx1"/>
                </a:solidFill>
                <a:latin typeface="Palatino Linotype" panose="02040502050505030304" pitchFamily="18" charset="0"/>
              </a:rPr>
              <a:t>   843-642-3546</a:t>
            </a:r>
            <a:endParaRPr lang="en-US" sz="1600" u="sng" dirty="0">
              <a:solidFill>
                <a:schemeClr val="tx1"/>
              </a:solidFill>
              <a:latin typeface="Palatino Linotype" panose="02040502050505030304" pitchFamily="18" charset="0"/>
            </a:endParaRPr>
          </a:p>
        </p:txBody>
      </p:sp>
      <p:pic>
        <p:nvPicPr>
          <p:cNvPr id="11" name="Picture 10"/>
          <p:cNvPicPr preferRelativeResize="0">
            <a:picLocks/>
          </p:cNvPicPr>
          <p:nvPr/>
        </p:nvPicPr>
        <p:blipFill>
          <a:blip r:embed="rId6" cstate="print">
            <a:extLst>
              <a:ext uri="{28A0092B-C50C-407E-A947-70E740481C1C}">
                <a14:useLocalDpi xmlns:a14="http://schemas.microsoft.com/office/drawing/2010/main" val="0"/>
              </a:ext>
            </a:extLst>
          </a:blip>
          <a:stretch>
            <a:fillRect/>
          </a:stretch>
        </p:blipFill>
        <p:spPr>
          <a:xfrm>
            <a:off x="2746311" y="6182651"/>
            <a:ext cx="2286000" cy="1828800"/>
          </a:xfrm>
          <a:prstGeom prst="rect">
            <a:avLst/>
          </a:prstGeom>
        </p:spPr>
      </p:pic>
      <p:pic>
        <p:nvPicPr>
          <p:cNvPr id="12" name="Picture 11"/>
          <p:cNvPicPr preferRelativeResize="0">
            <a:picLocks/>
          </p:cNvPicPr>
          <p:nvPr/>
        </p:nvPicPr>
        <p:blipFill>
          <a:blip r:embed="rId7" cstate="print">
            <a:extLst>
              <a:ext uri="{28A0092B-C50C-407E-A947-70E740481C1C}">
                <a14:useLocalDpi xmlns:a14="http://schemas.microsoft.com/office/drawing/2010/main" val="0"/>
              </a:ext>
            </a:extLst>
          </a:blip>
          <a:stretch>
            <a:fillRect/>
          </a:stretch>
        </p:blipFill>
        <p:spPr>
          <a:xfrm>
            <a:off x="-1" y="6182651"/>
            <a:ext cx="2286000" cy="1828800"/>
          </a:xfrm>
          <a:prstGeom prst="rect">
            <a:avLst/>
          </a:prstGeom>
        </p:spPr>
      </p:pic>
      <p:pic>
        <p:nvPicPr>
          <p:cNvPr id="15" name="Picture 14"/>
          <p:cNvPicPr preferRelativeResize="0">
            <a:picLocks/>
          </p:cNvPicPr>
          <p:nvPr/>
        </p:nvPicPr>
        <p:blipFill>
          <a:blip r:embed="rId8" cstate="print">
            <a:extLst>
              <a:ext uri="{28A0092B-C50C-407E-A947-70E740481C1C}">
                <a14:useLocalDpi xmlns:a14="http://schemas.microsoft.com/office/drawing/2010/main" val="0"/>
              </a:ext>
            </a:extLst>
          </a:blip>
          <a:stretch>
            <a:fillRect/>
          </a:stretch>
        </p:blipFill>
        <p:spPr>
          <a:xfrm>
            <a:off x="5492622" y="6182651"/>
            <a:ext cx="2286000" cy="1828800"/>
          </a:xfrm>
          <a:prstGeom prst="rect">
            <a:avLst/>
          </a:prstGeom>
        </p:spPr>
      </p:pic>
      <p:pic>
        <p:nvPicPr>
          <p:cNvPr id="27" name="Picture 26"/>
          <p:cNvPicPr preferRelativeResize="0">
            <a:picLocks/>
          </p:cNvPicPr>
          <p:nvPr/>
        </p:nvPicPr>
        <p:blipFill>
          <a:blip r:embed="rId9" cstate="print">
            <a:extLst>
              <a:ext uri="{28A0092B-C50C-407E-A947-70E740481C1C}">
                <a14:useLocalDpi xmlns:a14="http://schemas.microsoft.com/office/drawing/2010/main" val="0"/>
              </a:ext>
            </a:extLst>
          </a:blip>
          <a:stretch>
            <a:fillRect/>
          </a:stretch>
        </p:blipFill>
        <p:spPr>
          <a:xfrm>
            <a:off x="2746311" y="10287000"/>
            <a:ext cx="2286000" cy="1828800"/>
          </a:xfrm>
          <a:prstGeom prst="rect">
            <a:avLst/>
          </a:prstGeom>
        </p:spPr>
      </p:pic>
      <p:pic>
        <p:nvPicPr>
          <p:cNvPr id="28" name="Picture 27"/>
          <p:cNvPicPr preferRelativeResize="0">
            <a:picLocks/>
          </p:cNvPicPr>
          <p:nvPr/>
        </p:nvPicPr>
        <p:blipFill>
          <a:blip r:embed="rId10" cstate="print">
            <a:extLst>
              <a:ext uri="{28A0092B-C50C-407E-A947-70E740481C1C}">
                <a14:useLocalDpi xmlns:a14="http://schemas.microsoft.com/office/drawing/2010/main" val="0"/>
              </a:ext>
            </a:extLst>
          </a:blip>
          <a:stretch>
            <a:fillRect/>
          </a:stretch>
        </p:blipFill>
        <p:spPr>
          <a:xfrm>
            <a:off x="-1" y="10287000"/>
            <a:ext cx="2286000" cy="1828800"/>
          </a:xfrm>
          <a:prstGeom prst="rect">
            <a:avLst/>
          </a:prstGeom>
        </p:spPr>
      </p:pic>
      <p:pic>
        <p:nvPicPr>
          <p:cNvPr id="29" name="Picture 28"/>
          <p:cNvPicPr preferRelativeResize="0">
            <a:picLocks/>
          </p:cNvPicPr>
          <p:nvPr/>
        </p:nvPicPr>
        <p:blipFill>
          <a:blip r:embed="rId11" cstate="print">
            <a:extLst>
              <a:ext uri="{28A0092B-C50C-407E-A947-70E740481C1C}">
                <a14:useLocalDpi xmlns:a14="http://schemas.microsoft.com/office/drawing/2010/main" val="0"/>
              </a:ext>
            </a:extLst>
          </a:blip>
          <a:stretch>
            <a:fillRect/>
          </a:stretch>
        </p:blipFill>
        <p:spPr>
          <a:xfrm>
            <a:off x="5492622" y="10287000"/>
            <a:ext cx="2286000" cy="1828800"/>
          </a:xfrm>
          <a:prstGeom prst="rect">
            <a:avLst/>
          </a:prstGeom>
        </p:spPr>
      </p:pic>
      <p:sp>
        <p:nvSpPr>
          <p:cNvPr id="4" name="Rectangle 3"/>
          <p:cNvSpPr/>
          <p:nvPr/>
        </p:nvSpPr>
        <p:spPr>
          <a:xfrm>
            <a:off x="1727" y="4991099"/>
            <a:ext cx="7772400" cy="838200"/>
          </a:xfrm>
          <a:prstGeom prst="rect">
            <a:avLst/>
          </a:prstGeom>
          <a:gradFill>
            <a:gsLst>
              <a:gs pos="0">
                <a:schemeClr val="bg1">
                  <a:alpha val="0"/>
                </a:schemeClr>
              </a:gs>
              <a:gs pos="23000">
                <a:schemeClr val="bg1">
                  <a:alpha val="96000"/>
                </a:schemeClr>
              </a:gs>
              <a:gs pos="100000">
                <a:schemeClr val="bg1"/>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b-NO" sz="2400" dirty="0">
                <a:solidFill>
                  <a:schemeClr val="bg2">
                    <a:lumMod val="50000"/>
                  </a:schemeClr>
                </a:solidFill>
                <a:latin typeface="Palatino Linotype" panose="02040502050505030304" pitchFamily="18" charset="0"/>
              </a:rPr>
              <a:t>1132 Theodore Brunson Road</a:t>
            </a:r>
          </a:p>
          <a:p>
            <a:pPr algn="ctr"/>
            <a:r>
              <a:rPr lang="en-US" sz="1800" dirty="0" err="1">
                <a:solidFill>
                  <a:schemeClr val="bg2">
                    <a:lumMod val="50000"/>
                  </a:schemeClr>
                </a:solidFill>
                <a:latin typeface="Palatino Linotype" panose="02040502050505030304" pitchFamily="18" charset="0"/>
              </a:rPr>
              <a:t>Awendaw</a:t>
            </a:r>
            <a:r>
              <a:rPr lang="en-US" sz="1800" dirty="0">
                <a:solidFill>
                  <a:schemeClr val="bg2">
                    <a:lumMod val="50000"/>
                  </a:schemeClr>
                </a:solidFill>
                <a:latin typeface="Palatino Linotype" panose="02040502050505030304" pitchFamily="18" charset="0"/>
              </a:rPr>
              <a:t>, SC 29429 ~ MLS# 16017341 ~ $1,175,000</a:t>
            </a:r>
          </a:p>
        </p:txBody>
      </p:sp>
      <p:sp>
        <p:nvSpPr>
          <p:cNvPr id="5" name="Rectangle 4"/>
          <p:cNvSpPr/>
          <p:nvPr/>
        </p:nvSpPr>
        <p:spPr>
          <a:xfrm>
            <a:off x="1727" y="0"/>
            <a:ext cx="7764195" cy="523220"/>
          </a:xfrm>
          <a:prstGeom prst="rect">
            <a:avLst/>
          </a:prstGeom>
          <a:gradFill>
            <a:gsLst>
              <a:gs pos="0">
                <a:srgbClr val="C3DEFC"/>
              </a:gs>
              <a:gs pos="100000">
                <a:schemeClr val="accent1">
                  <a:lumMod val="30000"/>
                  <a:lumOff val="70000"/>
                  <a:alpha val="0"/>
                </a:schemeClr>
              </a:gs>
            </a:gsLst>
            <a:lin ang="5400000" scaled="1"/>
          </a:gradFill>
        </p:spPr>
        <p:txBody>
          <a:bodyPr wrap="square">
            <a:spAutoFit/>
          </a:bodyPr>
          <a:lstStyle/>
          <a:p>
            <a:pPr algn="ctr"/>
            <a:r>
              <a:rPr lang="en-US" sz="2800" b="1" i="1" dirty="0">
                <a:ln w="3175">
                  <a:solidFill>
                    <a:schemeClr val="bg2">
                      <a:lumMod val="50000"/>
                    </a:schemeClr>
                  </a:solidFill>
                </a:ln>
                <a:solidFill>
                  <a:schemeClr val="bg2">
                    <a:lumMod val="25000"/>
                  </a:schemeClr>
                </a:solidFill>
                <a:effectLst>
                  <a:outerShdw blurRad="50800" dist="38100" dir="5400000" algn="t" rotWithShape="0">
                    <a:prstClr val="black">
                      <a:alpha val="40000"/>
                    </a:prstClr>
                  </a:outerShdw>
                </a:effectLst>
                <a:latin typeface="Palatino Linotype" panose="02040502050505030304" pitchFamily="18" charset="0"/>
                <a:cs typeface="Times New Roman" panose="02020603050405020304" pitchFamily="18" charset="0"/>
              </a:rPr>
              <a:t>Deep Water Lot Waiting For Your Dream Home</a:t>
            </a:r>
            <a:endParaRPr lang="en-US" sz="2800" b="1" i="1" dirty="0">
              <a:ln w="3175">
                <a:solidFill>
                  <a:schemeClr val="bg2">
                    <a:lumMod val="50000"/>
                  </a:schemeClr>
                </a:solidFill>
              </a:ln>
              <a:solidFill>
                <a:schemeClr val="bg2">
                  <a:lumMod val="25000"/>
                </a:schemeClr>
              </a:solidFill>
              <a:effectLst>
                <a:outerShdw blurRad="50800" dist="38100" dir="5400000" algn="t" rotWithShape="0">
                  <a:prstClr val="black">
                    <a:alpha val="40000"/>
                  </a:prstClr>
                </a:outerShdw>
              </a:effectLst>
              <a:latin typeface="Palatino Linotype" panose="02040502050505030304" pitchFamily="18" charset="0"/>
            </a:endParaRPr>
          </a:p>
        </p:txBody>
      </p:sp>
    </p:spTree>
    <p:extLst>
      <p:ext uri="{BB962C8B-B14F-4D97-AF65-F5344CB8AC3E}">
        <p14:creationId xmlns:p14="http://schemas.microsoft.com/office/powerpoint/2010/main" val="218805521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295</TotalTime>
  <Words>140</Words>
  <Application>Microsoft Office PowerPoint</Application>
  <PresentationFormat>Custom</PresentationFormat>
  <Paragraphs>7</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Palatino Linotype</vt:lpstr>
      <vt:lpstr>Times New Roman</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35</cp:revision>
  <dcterms:created xsi:type="dcterms:W3CDTF">2006-08-16T00:00:00Z</dcterms:created>
  <dcterms:modified xsi:type="dcterms:W3CDTF">2016-08-30T18:30:12Z</dcterms:modified>
</cp:coreProperties>
</file>