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75" d="100"/>
          <a:sy n="75" d="100"/>
        </p:scale>
        <p:origin x="1560"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3/17/2018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5974" y="704002"/>
            <a:ext cx="4165302" cy="3123976"/>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ctrTitle"/>
          </p:nvPr>
        </p:nvSpPr>
        <p:spPr>
          <a:xfrm>
            <a:off x="-345" y="0"/>
            <a:ext cx="7772400" cy="598227"/>
          </a:xfrm>
          <a:solidFill>
            <a:schemeClr val="bg2">
              <a:lumMod val="50000"/>
            </a:schemeClr>
          </a:solidFill>
          <a:effectLst>
            <a:outerShdw blurRad="50800" dist="38100" dir="5400000" algn="t" rotWithShape="0">
              <a:prstClr val="black">
                <a:alpha val="40000"/>
              </a:prstClr>
            </a:outerShdw>
          </a:effectLst>
        </p:spPr>
        <p:txBody>
          <a:bodyPr anchor="ctr">
            <a:noAutofit/>
          </a:bodyPr>
          <a:lstStyle/>
          <a:p>
            <a:r>
              <a:rPr lang="en-US" sz="3000" b="1" i="1" dirty="0">
                <a:solidFill>
                  <a:schemeClr val="bg1"/>
                </a:solidFill>
                <a:effectLst>
                  <a:outerShdw blurRad="38100" dist="38100" dir="2700000" algn="tl">
                    <a:srgbClr val="000000">
                      <a:alpha val="43137"/>
                    </a:srgbClr>
                  </a:outerShdw>
                </a:effectLst>
                <a:latin typeface="Century Gothic" panose="020B0502020202020204" pitchFamily="34" charset="0"/>
              </a:rPr>
              <a:t>Luxury Waterfront Home On James Island</a:t>
            </a:r>
          </a:p>
        </p:txBody>
      </p:sp>
      <p:sp>
        <p:nvSpPr>
          <p:cNvPr id="3" name="Subtitle 2"/>
          <p:cNvSpPr>
            <a:spLocks noGrp="1"/>
          </p:cNvSpPr>
          <p:nvPr>
            <p:ph type="subTitle" idx="1"/>
          </p:nvPr>
        </p:nvSpPr>
        <p:spPr>
          <a:xfrm>
            <a:off x="-2144" y="4574063"/>
            <a:ext cx="7775998" cy="2984138"/>
          </a:xfrm>
        </p:spPr>
        <p:txBody>
          <a:bodyPr anchor="ctr">
            <a:noAutofit/>
          </a:bodyPr>
          <a:lstStyle/>
          <a:p>
            <a:r>
              <a:rPr lang="en-US" sz="1200" dirty="0">
                <a:solidFill>
                  <a:schemeClr val="tx1"/>
                </a:solidFill>
                <a:latin typeface="Century Gothic" panose="020B0502020202020204" pitchFamily="34" charset="0"/>
              </a:rPr>
              <a:t>BEAUTIFUL LOWCOUNTRY DESIGN BY HILTON GEORGE WITH ELEVATOR. 4 BEDROOMS PLUS LARGE LIVING ROOM, 3 1/2 BATHS. GRANITE COUNTER TOPS IN KITCHEN &amp; BATHS. BEAUTIFUL SEOARATE DINING ROOM. LOT BACKS UP ON QUIET LAGOON AND FACES CLARK SOUND ACROSS THE STREET. TOP QUALITY CONSTRUCTION BY ONE OF AREAS FIRST BUILDERS. HOME HAS HARDWOODS, CERAMIC TILE AND EXCEPTION VIEWS WITH GORGEOUS SUNROOM OVERLOOKING LAGOOON WITH ACTIVE TURTLES AND BEAUTIFUL WATER FOWL. MASTER BEDROOM IS ON THE MAIN LEVEL AND GUEST ROOMS ARE UPSTAIRS GIVING A NICE SEPARATION FOR VISITORS. ONE OF THE LARGEST LOTS ON JAMES ISLAND AND THE AREA BEHIND HOME IS LIKELY NONBUILDABLE AS WETLANDS GIVING THE ILLUSION OF EVEN MORE SPACE. WORKOUT AREA AND GARAGE SHOWER/PET BATHING AREA IS IN ADJACENT TO GARAGE INSIDE. BOAT LANDING IS IN THE NEIGHBORHOOD AS WELL AND MAKES FOR EASY LAUNCH INTO SEASIDE CREEK. THE FLOW IN THE HOME IS SPECTACULAR AND ENTERTAINS VERY WELL. MANY WINDOWS ALLOW IN NATURAL LIGHT AND THE SUNROOM WILL MAKE ANY VISITOR ENVIOUS. THERE IS MORE CLOSET AND STORAGE SPACE IN THIS HOME THAN ANY OTHER SEEN IN SEASIDE ESTATES WHICH IS THE PREMIERE NEIGHBORHOOD IN SEASIDE PLANTATION. ESTABLISHED LANDSCAPING LOOKS FANTASTIC WITH NICE GATED FEATURES. HOUSE RECENTLY PAINTED AND IN EXCELLENT CARE AND CONDITION. MUST SEE.THIS GORGEOUS HOME.</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279745" y="9083380"/>
            <a:ext cx="1212221" cy="532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288" y="9842956"/>
            <a:ext cx="7772400" cy="200055"/>
          </a:xfrm>
          <a:prstGeom prst="rect">
            <a:avLst/>
          </a:prstGeom>
        </p:spPr>
        <p:txBody>
          <a:bodyPr wrap="square">
            <a:spAutoFit/>
          </a:bodyPr>
          <a:lstStyle/>
          <a:p>
            <a:pPr algn="ctr"/>
            <a:r>
              <a:rPr lang="en-US" sz="700" dirty="0">
                <a:latin typeface="Century Gothic" panose="020B0502020202020204" pitchFamily="34" charset="0"/>
              </a:rPr>
              <a:t>AgentOwned Charleston Group | 902 Savannah Hwy | Charleston, SC 29407-7802</a:t>
            </a:r>
          </a:p>
        </p:txBody>
      </p:sp>
      <p:pic>
        <p:nvPicPr>
          <p:cNvPr id="23"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110414" y="8844795"/>
            <a:ext cx="1524000"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0" y="8841789"/>
            <a:ext cx="3657600" cy="1015663"/>
          </a:xfrm>
          <a:prstGeom prst="rect">
            <a:avLst/>
          </a:prstGeom>
        </p:spPr>
        <p:txBody>
          <a:bodyPr wrap="square">
            <a:spAutoFit/>
          </a:bodyPr>
          <a:lstStyle/>
          <a:p>
            <a:r>
              <a:rPr lang="en-US" sz="1600" dirty="0">
                <a:latin typeface="Century Gothic" panose="020B0502020202020204" pitchFamily="34" charset="0"/>
              </a:rPr>
              <a:t>Bryan Thompson</a:t>
            </a:r>
          </a:p>
          <a:p>
            <a:r>
              <a:rPr lang="en-US" sz="1100" dirty="0">
                <a:latin typeface="Century Gothic" panose="020B0502020202020204" pitchFamily="34" charset="0"/>
              </a:rPr>
              <a:t>Office - (843) 769-5100</a:t>
            </a:r>
          </a:p>
          <a:p>
            <a:r>
              <a:rPr lang="en-US" sz="1100" dirty="0">
                <a:latin typeface="Century Gothic" panose="020B0502020202020204" pitchFamily="34" charset="0"/>
              </a:rPr>
              <a:t>Mobile - (843) 452-1686</a:t>
            </a:r>
          </a:p>
          <a:p>
            <a:r>
              <a:rPr lang="en-US" sz="1100" dirty="0">
                <a:latin typeface="Century Gothic" panose="020B0502020202020204" pitchFamily="34" charset="0"/>
              </a:rPr>
              <a:t>bryan.thompson@agentownedrealty.com</a:t>
            </a:r>
          </a:p>
          <a:p>
            <a:r>
              <a:rPr lang="en-US" sz="1100" dirty="0">
                <a:latin typeface="Century Gothic" panose="020B0502020202020204" pitchFamily="34" charset="0"/>
              </a:rPr>
              <a:t>www.bryanthompsonrealestate.com</a:t>
            </a:r>
            <a:endParaRPr lang="en-US" sz="800" dirty="0">
              <a:latin typeface="Century Gothic" panose="020B0502020202020204" pitchFamily="34" charset="0"/>
            </a:endParaRPr>
          </a:p>
        </p:txBody>
      </p:sp>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382000" y="791613"/>
            <a:ext cx="2408653" cy="1600200"/>
          </a:xfrm>
          <a:prstGeom prst="rect">
            <a:avLst/>
          </a:prstGeom>
          <a:ln>
            <a:noFill/>
          </a:ln>
          <a:effectLst>
            <a:softEdge rad="112500"/>
          </a:effectLst>
        </p:spPr>
      </p:pic>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93928" y="7558201"/>
            <a:ext cx="1554480" cy="1037762"/>
          </a:xfrm>
          <a:prstGeom prst="rect">
            <a:avLst/>
          </a:prstGeom>
          <a:ln>
            <a:noFill/>
          </a:ln>
          <a:effectLst>
            <a:outerShdw blurRad="292100" dist="139700" dir="2700000" algn="tl" rotWithShape="0">
              <a:srgbClr val="333333">
                <a:alpha val="65000"/>
              </a:srgbClr>
            </a:outerShdw>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79934" y="7558201"/>
            <a:ext cx="1554480" cy="1037761"/>
          </a:xfrm>
          <a:prstGeom prst="rect">
            <a:avLst/>
          </a:prstGeom>
          <a:ln>
            <a:noFill/>
          </a:ln>
          <a:effectLst>
            <a:outerShdw blurRad="292100" dist="139700" dir="2700000" algn="tl" rotWithShape="0">
              <a:srgbClr val="333333">
                <a:alpha val="65000"/>
              </a:srgbClr>
            </a:outerShdw>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1920" y="7558201"/>
            <a:ext cx="1554479" cy="1037761"/>
          </a:xfrm>
          <a:prstGeom prst="rect">
            <a:avLst/>
          </a:prstGeom>
          <a:ln>
            <a:noFill/>
          </a:ln>
          <a:effectLst>
            <a:outerShdw blurRad="292100" dist="139700" dir="2700000" algn="tl" rotWithShape="0">
              <a:srgbClr val="333333">
                <a:alpha val="65000"/>
              </a:srgbClr>
            </a:outerShdw>
          </a:effectLst>
        </p:spPr>
      </p:pic>
      <p:pic>
        <p:nvPicPr>
          <p:cNvPr id="30" name="Picture 2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07925" y="7558201"/>
            <a:ext cx="1554480" cy="1037761"/>
          </a:xfrm>
          <a:prstGeom prst="rect">
            <a:avLst/>
          </a:prstGeom>
          <a:ln>
            <a:noFill/>
          </a:ln>
          <a:effectLst>
            <a:outerShdw blurRad="292100" dist="139700" dir="2700000" algn="tl" rotWithShape="0">
              <a:srgbClr val="333333">
                <a:alpha val="65000"/>
              </a:srgbClr>
            </a:outerShdw>
          </a:effectLst>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25286" y="3080321"/>
            <a:ext cx="1554480" cy="1037762"/>
          </a:xfrm>
          <a:prstGeom prst="rect">
            <a:avLst/>
          </a:prstGeom>
          <a:ln>
            <a:noFill/>
          </a:ln>
          <a:effectLst>
            <a:outerShdw blurRad="292100" dist="139700" dir="2700000" algn="tl" rotWithShape="0">
              <a:srgbClr val="333333">
                <a:alpha val="65000"/>
              </a:srgbClr>
            </a:outerShdw>
          </a:effectLst>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79934" y="704002"/>
            <a:ext cx="1554480" cy="1037761"/>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1920" y="704001"/>
            <a:ext cx="1554480" cy="1037762"/>
          </a:xfrm>
          <a:prstGeom prst="rect">
            <a:avLst/>
          </a:prstGeom>
          <a:ln>
            <a:no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21920" y="1892161"/>
            <a:ext cx="1554480" cy="1037762"/>
          </a:xfrm>
          <a:prstGeom prst="rect">
            <a:avLst/>
          </a:prstGeom>
          <a:ln>
            <a:noFill/>
          </a:ln>
          <a:effectLst>
            <a:outerShdw blurRad="292100" dist="139700" dir="2700000" algn="tl" rotWithShape="0">
              <a:srgbClr val="333333">
                <a:alpha val="65000"/>
              </a:srgbClr>
            </a:outerShdw>
          </a:effectLst>
        </p:spPr>
      </p:pic>
      <p:pic>
        <p:nvPicPr>
          <p:cNvPr id="19" name="Picture 18">
            <a:extLst>
              <a:ext uri="{FF2B5EF4-FFF2-40B4-BE49-F238E27FC236}">
                <a16:creationId xmlns:a16="http://schemas.microsoft.com/office/drawing/2014/main" id="{54CDE98A-FC06-4A46-8DD7-B013CD24BA1F}"/>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079934" y="3080321"/>
            <a:ext cx="1554480" cy="1037761"/>
          </a:xfrm>
          <a:prstGeom prst="rect">
            <a:avLst/>
          </a:prstGeom>
          <a:ln>
            <a:noFill/>
          </a:ln>
          <a:effectLst>
            <a:outerShdw blurRad="292100" dist="139700" dir="2700000" algn="tl" rotWithShape="0">
              <a:srgbClr val="333333">
                <a:alpha val="65000"/>
              </a:srgbClr>
            </a:outerShdw>
          </a:effectLst>
        </p:spPr>
      </p:pic>
      <p:pic>
        <p:nvPicPr>
          <p:cNvPr id="20" name="Picture 19">
            <a:extLst>
              <a:ext uri="{FF2B5EF4-FFF2-40B4-BE49-F238E27FC236}">
                <a16:creationId xmlns:a16="http://schemas.microsoft.com/office/drawing/2014/main" id="{430DFFC2-89E0-496E-85B8-D0FDD1516CDA}"/>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079934" y="1892161"/>
            <a:ext cx="1554480" cy="1037761"/>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a:off x="-4288" y="3835400"/>
            <a:ext cx="7776688" cy="738664"/>
          </a:xfrm>
          <a:prstGeom prst="rect">
            <a:avLst/>
          </a:prstGeom>
        </p:spPr>
        <p:txBody>
          <a:bodyPr wrap="square">
            <a:spAutoFit/>
          </a:bodyPr>
          <a:lstStyle/>
          <a:p>
            <a:pPr algn="ctr"/>
            <a:r>
              <a:rPr lang="en-US" sz="2400" b="1" dirty="0">
                <a:solidFill>
                  <a:schemeClr val="bg1"/>
                </a:solidFill>
                <a:effectLst>
                  <a:outerShdw blurRad="50800" dist="38100" dir="5400000" algn="t" rotWithShape="0">
                    <a:prstClr val="black">
                      <a:alpha val="80000"/>
                    </a:prstClr>
                  </a:outerShdw>
                </a:effectLst>
                <a:latin typeface="Century Gothic" panose="020B0502020202020204" pitchFamily="34" charset="0"/>
              </a:rPr>
              <a:t>1133 Sea Eagle Watch</a:t>
            </a:r>
          </a:p>
          <a:p>
            <a:pPr algn="ctr"/>
            <a:r>
              <a:rPr lang="en-US" sz="1800" b="1" dirty="0">
                <a:solidFill>
                  <a:schemeClr val="bg1"/>
                </a:solidFill>
                <a:effectLst>
                  <a:outerShdw blurRad="50800" dist="38100" dir="5400000" algn="t" rotWithShape="0">
                    <a:prstClr val="black">
                      <a:alpha val="80000"/>
                    </a:prstClr>
                  </a:outerShdw>
                </a:effectLst>
                <a:latin typeface="Century Gothic" panose="020B0502020202020204" pitchFamily="34" charset="0"/>
              </a:rPr>
              <a:t>Seaside Plantation · Charleston, SC 29412 · MLS# 18006449 · $724,900</a:t>
            </a:r>
            <a:endParaRPr lang="en-US" sz="1400" b="1" dirty="0">
              <a:solidFill>
                <a:schemeClr val="bg1"/>
              </a:solidFill>
              <a:effectLst>
                <a:outerShdw blurRad="50800" dist="38100" dir="5400000" algn="t" rotWithShape="0">
                  <a:prstClr val="black">
                    <a:alpha val="80000"/>
                  </a:prstClr>
                </a:outerShdw>
              </a:effectLst>
              <a:latin typeface="Century Gothic" panose="020B0502020202020204" pitchFamily="34"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1489</TotalTime>
  <Words>298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Luxury Waterfront Home On James Island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44</cp:revision>
  <dcterms:created xsi:type="dcterms:W3CDTF">2006-08-16T00:00:00Z</dcterms:created>
  <dcterms:modified xsi:type="dcterms:W3CDTF">2018-03-17T15:38:38Z</dcterms:modified>
</cp:coreProperties>
</file>