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63" y="1"/>
            <a:ext cx="9144000" cy="762000"/>
          </a:xfrm>
        </p:spPr>
        <p:txBody>
          <a:bodyPr anchor="ctr">
            <a:noAutofit/>
          </a:bodyPr>
          <a:lstStyle/>
          <a:p>
            <a:r>
              <a:rPr lang="en-US" sz="2600" dirty="0">
                <a:effectLst>
                  <a:outerShdw blurRad="38100" dist="38100" dir="2700000" algn="tl">
                    <a:srgbClr val="000000">
                      <a:alpha val="43137"/>
                    </a:srgbClr>
                  </a:outerShdw>
                </a:effectLst>
                <a:latin typeface="Garamond" panose="02020404030301010803" pitchFamily="18" charset="0"/>
              </a:rPr>
              <a:t>$3,000 Agent Bonus For This Renovated Home In A Great Location</a:t>
            </a:r>
          </a:p>
        </p:txBody>
      </p:sp>
      <p:sp>
        <p:nvSpPr>
          <p:cNvPr id="3" name="Subtitle 2"/>
          <p:cNvSpPr>
            <a:spLocks noGrp="1"/>
          </p:cNvSpPr>
          <p:nvPr>
            <p:ph type="subTitle" idx="1"/>
          </p:nvPr>
        </p:nvSpPr>
        <p:spPr>
          <a:xfrm>
            <a:off x="10391" y="4564918"/>
            <a:ext cx="9130145" cy="1226282"/>
          </a:xfrm>
        </p:spPr>
        <p:txBody>
          <a:bodyPr>
            <a:normAutofit fontScale="92500" lnSpcReduction="10000"/>
          </a:bodyPr>
          <a:lstStyle/>
          <a:p>
            <a:r>
              <a:rPr lang="en-US" sz="1400" dirty="0">
                <a:solidFill>
                  <a:schemeClr val="tx1"/>
                </a:solidFill>
                <a:latin typeface="Garamond" panose="02020404030301010803" pitchFamily="18" charset="0"/>
              </a:rPr>
              <a:t>Nestled among the large live oaks is 1134 Lee Shore Lane. This home has been completely renovated, inside and out. upon entering, you're greeted by a large open concept floorplan and new flooring. The kitchen is equipped with all new appliances, cabinets, beautiful countertops, and farm sink. Beyond the living area is a separate den that would make a great office or kids play area. Just behind the den is the backyard with a new deck that cascades into a large backyard with a </a:t>
            </a:r>
            <a:r>
              <a:rPr lang="en-US" sz="1400" dirty="0" err="1">
                <a:solidFill>
                  <a:schemeClr val="tx1"/>
                </a:solidFill>
                <a:latin typeface="Garamond" panose="02020404030301010803" pitchFamily="18" charset="0"/>
              </a:rPr>
              <a:t>workshed</a:t>
            </a:r>
            <a:r>
              <a:rPr lang="en-US" sz="1400" dirty="0">
                <a:solidFill>
                  <a:schemeClr val="tx1"/>
                </a:solidFill>
                <a:latin typeface="Garamond" panose="02020404030301010803" pitchFamily="18" charset="0"/>
              </a:rPr>
              <a:t>. Back through the hall are the 3 bedrooms with the new </a:t>
            </a:r>
            <a:r>
              <a:rPr lang="en-US" sz="1400" dirty="0" err="1">
                <a:solidFill>
                  <a:schemeClr val="tx1"/>
                </a:solidFill>
                <a:latin typeface="Garamond" panose="02020404030301010803" pitchFamily="18" charset="0"/>
              </a:rPr>
              <a:t>ensuite</a:t>
            </a:r>
            <a:r>
              <a:rPr lang="en-US" sz="1400" dirty="0">
                <a:solidFill>
                  <a:schemeClr val="tx1"/>
                </a:solidFill>
                <a:latin typeface="Garamond" panose="02020404030301010803" pitchFamily="18" charset="0"/>
              </a:rPr>
              <a:t> master on the left. All new upgraded tile, vanities, and fixtures in both baths with great attention to detail. The home is conveniently located close to Coleman Blvd and Sullivan's Island and great shopping. Hurry and schedule your visit today! !</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36475" y="6066878"/>
            <a:ext cx="1077976" cy="489699"/>
          </a:xfrm>
          <a:prstGeom prst="rect">
            <a:avLst/>
          </a:prstGeom>
        </p:spPr>
      </p:pic>
      <p:sp>
        <p:nvSpPr>
          <p:cNvPr id="12" name="Title 1"/>
          <p:cNvSpPr txBox="1">
            <a:spLocks/>
          </p:cNvSpPr>
          <p:nvPr/>
        </p:nvSpPr>
        <p:spPr>
          <a:xfrm>
            <a:off x="3463" y="3832591"/>
            <a:ext cx="9144000" cy="762000"/>
          </a:xfrm>
          <a:prstGeom prst="rect">
            <a:avLst/>
          </a:prstGeom>
        </p:spPr>
        <p:txBody>
          <a:bodyPr vert="horz" lIns="91440" tIns="45720" rIns="91440" bIns="45720" rtlCol="0" anchor="t">
            <a:normAutofit fontScale="7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latin typeface="Garamond" panose="02020404030301010803" pitchFamily="18" charset="0"/>
              </a:rPr>
              <a:t>1134 Lee Shore Lane</a:t>
            </a:r>
          </a:p>
          <a:p>
            <a:r>
              <a:rPr lang="en-US" sz="3100" dirty="0" err="1">
                <a:latin typeface="Garamond" panose="02020404030301010803" pitchFamily="18" charset="0"/>
              </a:rPr>
              <a:t>Harborgate</a:t>
            </a:r>
            <a:r>
              <a:rPr lang="en-US" sz="3100" dirty="0">
                <a:latin typeface="Garamond" panose="02020404030301010803" pitchFamily="18" charset="0"/>
              </a:rPr>
              <a:t> Shores ~ Mount Pleasant, SC 29464 ~ MLS# 19001041 ~ $434,000</a:t>
            </a:r>
          </a:p>
        </p:txBody>
      </p:sp>
      <p:pic>
        <p:nvPicPr>
          <p:cNvPr id="1026" name="Picture 2" descr="Agent Phot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5702616"/>
            <a:ext cx="965200" cy="1096818"/>
          </a:xfrm>
          <a:prstGeom prst="ellipse">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3855" y="5911619"/>
            <a:ext cx="4060721" cy="800219"/>
          </a:xfrm>
          <a:prstGeom prst="rect">
            <a:avLst/>
          </a:prstGeom>
        </p:spPr>
        <p:txBody>
          <a:bodyPr wrap="square">
            <a:spAutoFit/>
          </a:bodyPr>
          <a:lstStyle/>
          <a:p>
            <a:pPr algn="ctr"/>
            <a:r>
              <a:rPr lang="en-US" b="1" dirty="0">
                <a:latin typeface="Garamond" panose="02020404030301010803" pitchFamily="18" charset="0"/>
              </a:rPr>
              <a:t>Peter Stanley</a:t>
            </a:r>
          </a:p>
          <a:p>
            <a:pPr algn="ctr"/>
            <a:r>
              <a:rPr lang="en-US" sz="1400" dirty="0">
                <a:latin typeface="Garamond" panose="02020404030301010803" pitchFamily="18" charset="0"/>
              </a:rPr>
              <a:t>M 843-300-8251</a:t>
            </a:r>
          </a:p>
          <a:p>
            <a:pPr algn="ctr"/>
            <a:r>
              <a:rPr lang="en-US" sz="1400" dirty="0">
                <a:latin typeface="Garamond" panose="02020404030301010803" pitchFamily="18" charset="0"/>
              </a:rPr>
              <a:t>petermstanleyjr@gmail.com</a:t>
            </a:r>
          </a:p>
        </p:txBody>
      </p:sp>
      <p:sp>
        <p:nvSpPr>
          <p:cNvPr id="10" name="Rectangle 9"/>
          <p:cNvSpPr/>
          <p:nvPr/>
        </p:nvSpPr>
        <p:spPr>
          <a:xfrm>
            <a:off x="5124841" y="5942396"/>
            <a:ext cx="4039939" cy="738664"/>
          </a:xfrm>
          <a:prstGeom prst="rect">
            <a:avLst/>
          </a:prstGeom>
        </p:spPr>
        <p:txBody>
          <a:bodyPr wrap="square">
            <a:spAutoFit/>
          </a:bodyPr>
          <a:lstStyle/>
          <a:p>
            <a:pPr algn="ctr"/>
            <a:r>
              <a:rPr lang="en-US" sz="1400" dirty="0">
                <a:latin typeface="Garamond" panose="02020404030301010803" pitchFamily="18" charset="0"/>
              </a:rPr>
              <a:t>Brand Name Real Estate</a:t>
            </a:r>
          </a:p>
          <a:p>
            <a:pPr algn="ctr"/>
            <a:r>
              <a:rPr lang="en-US" sz="1400" dirty="0">
                <a:latin typeface="Garamond" panose="02020404030301010803" pitchFamily="18" charset="0"/>
              </a:rPr>
              <a:t>4 Carriage Lane Suite 106</a:t>
            </a:r>
          </a:p>
          <a:p>
            <a:pPr algn="ctr"/>
            <a:r>
              <a:rPr lang="en-US" sz="1400" dirty="0">
                <a:latin typeface="Garamond" panose="02020404030301010803" pitchFamily="18" charset="0"/>
              </a:rPr>
              <a:t>Charleston, SC 29407</a:t>
            </a:r>
          </a:p>
        </p:txBody>
      </p:sp>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03588" y="881090"/>
            <a:ext cx="4336824" cy="2668814"/>
          </a:xfrm>
          <a:prstGeom prst="rect">
            <a:avLst/>
          </a:prstGeom>
          <a:effectLst>
            <a:outerShdw blurRad="63500" sx="102000" sy="102000" algn="ctr" rotWithShape="0">
              <a:prstClr val="black">
                <a:alpha val="40000"/>
              </a:prstClr>
            </a:outerShdw>
          </a:effectLst>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6940" y="881090"/>
            <a:ext cx="1876482" cy="1252728"/>
          </a:xfrm>
          <a:prstGeom prst="rect">
            <a:avLst/>
          </a:prstGeom>
          <a:effectLst>
            <a:outerShdw blurRad="63500" sx="102000" sy="102000" algn="ctr" rotWithShape="0">
              <a:prstClr val="black">
                <a:alpha val="40000"/>
              </a:prst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21851" y="881090"/>
            <a:ext cx="965045" cy="1252728"/>
          </a:xfrm>
          <a:prstGeom prst="rect">
            <a:avLst/>
          </a:prstGeom>
          <a:effectLst>
            <a:outerShdw blurRad="63500" sx="102000" sy="102000" algn="ctr" rotWithShape="0">
              <a:prstClr val="black">
                <a:alpha val="40000"/>
              </a:prstClr>
            </a:outerShdw>
          </a:effectLst>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971685" y="2297176"/>
            <a:ext cx="1865376" cy="1252728"/>
          </a:xfrm>
          <a:prstGeom prst="rect">
            <a:avLst/>
          </a:prstGeom>
          <a:effectLst>
            <a:outerShdw blurRad="63500" sx="102000" sy="102000" algn="ctr" rotWithShape="0">
              <a:prstClr val="black">
                <a:alpha val="40000"/>
              </a:prst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0565" y="2302017"/>
            <a:ext cx="1869230" cy="1247887"/>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0448591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208</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Garamond</vt:lpstr>
      <vt:lpstr>Office Theme</vt:lpstr>
      <vt:lpstr>$3,000 Agent Bonus For This Renovated Home In A Great Location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Affordable Family Home in James Island!</dc:title>
  <dc:creator>CVH360</dc:creator>
  <cp:lastModifiedBy>A. Thomas Price</cp:lastModifiedBy>
  <cp:revision>19</cp:revision>
  <dcterms:created xsi:type="dcterms:W3CDTF">2006-08-16T00:00:00Z</dcterms:created>
  <dcterms:modified xsi:type="dcterms:W3CDTF">2019-02-19T18:48:24Z</dcterms:modified>
</cp:coreProperties>
</file>