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1446" y="6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3/22/2019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3/22/2019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3/22/2019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3/22/2019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3/22/2019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3/22/2019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3/22/2019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3/22/2019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3/22/2019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3/22/2019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3/22/2019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3/22/2019</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png"/><Relationship Id="rId7" Type="http://schemas.openxmlformats.org/officeDocument/2006/relationships/image" Target="../media/image6.jpe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jpg"/><Relationship Id="rId5" Type="http://schemas.openxmlformats.org/officeDocument/2006/relationships/image" Target="../media/image4.jpg"/><Relationship Id="rId4" Type="http://schemas.openxmlformats.org/officeDocument/2006/relationships/image" Target="../media/image3.jpeg"/><Relationship Id="rId9" Type="http://schemas.openxmlformats.org/officeDocument/2006/relationships/image" Target="../media/image8.jp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7000" b="-17000"/>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3463" y="1"/>
            <a:ext cx="9144000" cy="762000"/>
          </a:xfrm>
        </p:spPr>
        <p:txBody>
          <a:bodyPr anchor="ctr">
            <a:noAutofit/>
          </a:bodyPr>
          <a:lstStyle/>
          <a:p>
            <a:r>
              <a:rPr lang="en-US" sz="2800" dirty="0">
                <a:effectLst>
                  <a:outerShdw blurRad="38100" dist="38100" dir="2700000" algn="tl">
                    <a:srgbClr val="000000">
                      <a:alpha val="43137"/>
                    </a:srgbClr>
                  </a:outerShdw>
                </a:effectLst>
                <a:latin typeface="Garamond" panose="02020404030301010803" pitchFamily="18" charset="0"/>
              </a:rPr>
              <a:t>Reduced To Sell! Great Mount Pleasant Location Under $400k!</a:t>
            </a:r>
          </a:p>
        </p:txBody>
      </p:sp>
      <p:sp>
        <p:nvSpPr>
          <p:cNvPr id="3" name="Subtitle 2"/>
          <p:cNvSpPr>
            <a:spLocks noGrp="1"/>
          </p:cNvSpPr>
          <p:nvPr>
            <p:ph type="subTitle" idx="1"/>
          </p:nvPr>
        </p:nvSpPr>
        <p:spPr>
          <a:xfrm>
            <a:off x="10391" y="4564918"/>
            <a:ext cx="9130145" cy="1226282"/>
          </a:xfrm>
        </p:spPr>
        <p:txBody>
          <a:bodyPr>
            <a:normAutofit fontScale="92500" lnSpcReduction="10000"/>
          </a:bodyPr>
          <a:lstStyle/>
          <a:p>
            <a:r>
              <a:rPr lang="en-US" sz="1400" dirty="0">
                <a:solidFill>
                  <a:schemeClr val="tx1"/>
                </a:solidFill>
                <a:latin typeface="Garamond" panose="02020404030301010803" pitchFamily="18" charset="0"/>
              </a:rPr>
              <a:t>Nestled among the large live oaks is 1134 Lee Shore Lane. This home has been completely renovated, inside and out. upon entering, you're greeted by a large open concept floorplan and new flooring. The kitchen is equipped with all new appliances, cabinets, beautiful countertops, and farm sink. Beyond the living area is a separate den that would make a great office or kids play area. Just behind the den is the backyard with a new deck that cascades into a large backyard with a </a:t>
            </a:r>
            <a:r>
              <a:rPr lang="en-US" sz="1400" dirty="0" err="1">
                <a:solidFill>
                  <a:schemeClr val="tx1"/>
                </a:solidFill>
                <a:latin typeface="Garamond" panose="02020404030301010803" pitchFamily="18" charset="0"/>
              </a:rPr>
              <a:t>workshed</a:t>
            </a:r>
            <a:r>
              <a:rPr lang="en-US" sz="1400" dirty="0">
                <a:solidFill>
                  <a:schemeClr val="tx1"/>
                </a:solidFill>
                <a:latin typeface="Garamond" panose="02020404030301010803" pitchFamily="18" charset="0"/>
              </a:rPr>
              <a:t>. Back through the hall are the 3 bedrooms with the new </a:t>
            </a:r>
            <a:r>
              <a:rPr lang="en-US" sz="1400" dirty="0" err="1">
                <a:solidFill>
                  <a:schemeClr val="tx1"/>
                </a:solidFill>
                <a:latin typeface="Garamond" panose="02020404030301010803" pitchFamily="18" charset="0"/>
              </a:rPr>
              <a:t>ensuite</a:t>
            </a:r>
            <a:r>
              <a:rPr lang="en-US" sz="1400" dirty="0">
                <a:solidFill>
                  <a:schemeClr val="tx1"/>
                </a:solidFill>
                <a:latin typeface="Garamond" panose="02020404030301010803" pitchFamily="18" charset="0"/>
              </a:rPr>
              <a:t> master on the left. All new upgraded tile, vanities, and fixtures in both baths with great attention to detail. The home is conveniently located close to Coleman Blvd and Sullivan's Island and great shopping. Hurry and schedule your visit today! !</a:t>
            </a:r>
          </a:p>
        </p:txBody>
      </p:sp>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036475" y="6066878"/>
            <a:ext cx="1077976" cy="489699"/>
          </a:xfrm>
          <a:prstGeom prst="rect">
            <a:avLst/>
          </a:prstGeom>
        </p:spPr>
      </p:pic>
      <p:sp>
        <p:nvSpPr>
          <p:cNvPr id="12" name="Title 1"/>
          <p:cNvSpPr txBox="1">
            <a:spLocks/>
          </p:cNvSpPr>
          <p:nvPr/>
        </p:nvSpPr>
        <p:spPr>
          <a:xfrm>
            <a:off x="3463" y="3832591"/>
            <a:ext cx="9144000" cy="762000"/>
          </a:xfrm>
          <a:prstGeom prst="rect">
            <a:avLst/>
          </a:prstGeom>
        </p:spPr>
        <p:txBody>
          <a:bodyPr vert="horz" lIns="91440" tIns="45720" rIns="91440" bIns="45720" rtlCol="0" anchor="t">
            <a:normAutofit fontScale="700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3600" b="1" dirty="0">
                <a:latin typeface="Garamond" panose="02020404030301010803" pitchFamily="18" charset="0"/>
              </a:rPr>
              <a:t>1134 Lee Shore Lane</a:t>
            </a:r>
          </a:p>
          <a:p>
            <a:r>
              <a:rPr lang="en-US" sz="3100" dirty="0" err="1">
                <a:latin typeface="Garamond" panose="02020404030301010803" pitchFamily="18" charset="0"/>
              </a:rPr>
              <a:t>Harborgate</a:t>
            </a:r>
            <a:r>
              <a:rPr lang="en-US" sz="3100" dirty="0">
                <a:latin typeface="Garamond" panose="02020404030301010803" pitchFamily="18" charset="0"/>
              </a:rPr>
              <a:t> Shores ~ Mount Pleasant, SC 29464 ~ MLS# 19001041 ~ $399,900</a:t>
            </a:r>
          </a:p>
        </p:txBody>
      </p:sp>
      <p:pic>
        <p:nvPicPr>
          <p:cNvPr id="1026" name="Picture 2" descr="Agent Photo"/>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752600" y="5702616"/>
            <a:ext cx="965200" cy="1096818"/>
          </a:xfrm>
          <a:prstGeom prst="ellipse">
            <a:avLst/>
          </a:prstGeom>
          <a:noFill/>
          <a:extLst>
            <a:ext uri="{909E8E84-426E-40DD-AFC4-6F175D3DCCD1}">
              <a14:hiddenFill xmlns:a14="http://schemas.microsoft.com/office/drawing/2010/main">
                <a:solidFill>
                  <a:srgbClr val="FFFFFF"/>
                </a:solidFill>
              </a14:hiddenFill>
            </a:ext>
          </a:extLst>
        </p:spPr>
      </p:pic>
      <p:sp>
        <p:nvSpPr>
          <p:cNvPr id="13" name="Rectangle 12"/>
          <p:cNvSpPr/>
          <p:nvPr/>
        </p:nvSpPr>
        <p:spPr>
          <a:xfrm>
            <a:off x="-13855" y="5911619"/>
            <a:ext cx="4060721" cy="800219"/>
          </a:xfrm>
          <a:prstGeom prst="rect">
            <a:avLst/>
          </a:prstGeom>
        </p:spPr>
        <p:txBody>
          <a:bodyPr wrap="square">
            <a:spAutoFit/>
          </a:bodyPr>
          <a:lstStyle/>
          <a:p>
            <a:pPr algn="ctr"/>
            <a:r>
              <a:rPr lang="en-US" b="1" dirty="0">
                <a:latin typeface="Garamond" panose="02020404030301010803" pitchFamily="18" charset="0"/>
              </a:rPr>
              <a:t>Peter Stanley</a:t>
            </a:r>
          </a:p>
          <a:p>
            <a:pPr algn="ctr"/>
            <a:r>
              <a:rPr lang="en-US" sz="1400" dirty="0">
                <a:latin typeface="Garamond" panose="02020404030301010803" pitchFamily="18" charset="0"/>
              </a:rPr>
              <a:t>M 843-300-8251</a:t>
            </a:r>
          </a:p>
          <a:p>
            <a:pPr algn="ctr"/>
            <a:r>
              <a:rPr lang="en-US" sz="1400" dirty="0">
                <a:latin typeface="Garamond" panose="02020404030301010803" pitchFamily="18" charset="0"/>
              </a:rPr>
              <a:t>petermstanleyjr@gmail.com</a:t>
            </a:r>
          </a:p>
        </p:txBody>
      </p:sp>
      <p:sp>
        <p:nvSpPr>
          <p:cNvPr id="10" name="Rectangle 9"/>
          <p:cNvSpPr/>
          <p:nvPr/>
        </p:nvSpPr>
        <p:spPr>
          <a:xfrm>
            <a:off x="5124841" y="5942396"/>
            <a:ext cx="4039939" cy="738664"/>
          </a:xfrm>
          <a:prstGeom prst="rect">
            <a:avLst/>
          </a:prstGeom>
        </p:spPr>
        <p:txBody>
          <a:bodyPr wrap="square">
            <a:spAutoFit/>
          </a:bodyPr>
          <a:lstStyle/>
          <a:p>
            <a:pPr algn="ctr"/>
            <a:r>
              <a:rPr lang="en-US" sz="1400" dirty="0">
                <a:latin typeface="Garamond" panose="02020404030301010803" pitchFamily="18" charset="0"/>
              </a:rPr>
              <a:t>Brand Name Real Estate</a:t>
            </a:r>
          </a:p>
          <a:p>
            <a:pPr algn="ctr"/>
            <a:r>
              <a:rPr lang="en-US" sz="1400" dirty="0">
                <a:latin typeface="Garamond" panose="02020404030301010803" pitchFamily="18" charset="0"/>
              </a:rPr>
              <a:t>4 Carriage Lane Suite 106</a:t>
            </a:r>
          </a:p>
          <a:p>
            <a:pPr algn="ctr"/>
            <a:r>
              <a:rPr lang="en-US" sz="1400" dirty="0">
                <a:latin typeface="Garamond" panose="02020404030301010803" pitchFamily="18" charset="0"/>
              </a:rPr>
              <a:t>Charleston, SC 29407</a:t>
            </a:r>
          </a:p>
        </p:txBody>
      </p:sp>
      <p:pic>
        <p:nvPicPr>
          <p:cNvPr id="14" name="Picture 13"/>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2403588" y="881090"/>
            <a:ext cx="4336824" cy="2668814"/>
          </a:xfrm>
          <a:prstGeom prst="rect">
            <a:avLst/>
          </a:prstGeom>
          <a:effectLst>
            <a:outerShdw blurRad="63500" sx="102000" sy="102000" algn="ctr" rotWithShape="0">
              <a:prstClr val="black">
                <a:alpha val="40000"/>
              </a:prstClr>
            </a:outerShdw>
          </a:effectLst>
        </p:spPr>
      </p:pic>
      <p:pic>
        <p:nvPicPr>
          <p:cNvPr id="6" name="Picture 5"/>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306940" y="881090"/>
            <a:ext cx="1876482" cy="1252728"/>
          </a:xfrm>
          <a:prstGeom prst="rect">
            <a:avLst/>
          </a:prstGeom>
          <a:effectLst>
            <a:outerShdw blurRad="63500" sx="102000" sy="102000" algn="ctr" rotWithShape="0">
              <a:prstClr val="black">
                <a:alpha val="40000"/>
              </a:prstClr>
            </a:outerShdw>
          </a:effectLst>
        </p:spPr>
      </p:pic>
      <p:pic>
        <p:nvPicPr>
          <p:cNvPr id="8" name="Picture 7"/>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7421851" y="881090"/>
            <a:ext cx="965045" cy="1252728"/>
          </a:xfrm>
          <a:prstGeom prst="rect">
            <a:avLst/>
          </a:prstGeom>
          <a:effectLst>
            <a:outerShdw blurRad="63500" sx="102000" sy="102000" algn="ctr" rotWithShape="0">
              <a:prstClr val="black">
                <a:alpha val="40000"/>
              </a:prstClr>
            </a:outerShdw>
          </a:effectLst>
        </p:spPr>
      </p:pic>
      <p:pic>
        <p:nvPicPr>
          <p:cNvPr id="9" name="Picture 8"/>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6971685" y="2297176"/>
            <a:ext cx="1865376" cy="1252728"/>
          </a:xfrm>
          <a:prstGeom prst="rect">
            <a:avLst/>
          </a:prstGeom>
          <a:effectLst>
            <a:outerShdw blurRad="63500" sx="102000" sy="102000" algn="ctr" rotWithShape="0">
              <a:prstClr val="black">
                <a:alpha val="40000"/>
              </a:prstClr>
            </a:outerShdw>
          </a:effectLst>
        </p:spPr>
      </p:pic>
      <p:pic>
        <p:nvPicPr>
          <p:cNvPr id="15" name="Picture 14"/>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310565" y="2302017"/>
            <a:ext cx="1869230" cy="1247887"/>
          </a:xfrm>
          <a:prstGeom prst="rect">
            <a:avLst/>
          </a:prstGeom>
          <a:effectLst>
            <a:outerShdw blurRad="63500" sx="102000" sy="102000" algn="ctr" rotWithShape="0">
              <a:prstClr val="black">
                <a:alpha val="40000"/>
              </a:prstClr>
            </a:outerShdw>
          </a:effectLst>
        </p:spPr>
      </p:pic>
    </p:spTree>
    <p:extLst>
      <p:ext uri="{BB962C8B-B14F-4D97-AF65-F5344CB8AC3E}">
        <p14:creationId xmlns:p14="http://schemas.microsoft.com/office/powerpoint/2010/main" val="204485912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53</TotalTime>
  <Words>208</Words>
  <Application>Microsoft Office PowerPoint</Application>
  <PresentationFormat>On-screen Show (4:3)</PresentationFormat>
  <Paragraphs>10</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Garamond</vt:lpstr>
      <vt:lpstr>Office Theme</vt:lpstr>
      <vt:lpstr>Reduced To Sell! Great Mount Pleasant Location Under $400k!</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Affordable Family Home in James Island!</dc:title>
  <dc:creator>CVH360</dc:creator>
  <cp:lastModifiedBy>A. Thomas Price</cp:lastModifiedBy>
  <cp:revision>22</cp:revision>
  <dcterms:created xsi:type="dcterms:W3CDTF">2006-08-16T00:00:00Z</dcterms:created>
  <dcterms:modified xsi:type="dcterms:W3CDTF">2019-03-22T14:01:31Z</dcterms:modified>
</cp:coreProperties>
</file>