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C6AF-6256-4E43-89CE-6E7BC340A4F7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0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50" y="-3175"/>
            <a:ext cx="935038" cy="10063163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9538" y="12700"/>
            <a:ext cx="793750" cy="9790113"/>
            <a:chOff x="106705265" y="105236682"/>
            <a:chExt cx="794211" cy="97894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6901510" y="105382805"/>
              <a:ext cx="384341" cy="951807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06705265" y="105236682"/>
              <a:ext cx="794211" cy="1671073"/>
              <a:chOff x="106705265" y="105236682"/>
              <a:chExt cx="794211" cy="1671073"/>
            </a:xfrm>
          </p:grpSpPr>
          <p:pic>
            <p:nvPicPr>
              <p:cNvPr id="1030" name="Picture 6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106705265" y="106860366"/>
              <a:ext cx="794211" cy="1671073"/>
              <a:chOff x="106705265" y="106873077"/>
              <a:chExt cx="794211" cy="1671073"/>
            </a:xfrm>
          </p:grpSpPr>
          <p:pic>
            <p:nvPicPr>
              <p:cNvPr id="1033" name="Picture 9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06705265" y="108484050"/>
              <a:ext cx="794211" cy="1671073"/>
              <a:chOff x="106705265" y="105236682"/>
              <a:chExt cx="794211" cy="1671073"/>
            </a:xfrm>
          </p:grpSpPr>
          <p:pic>
            <p:nvPicPr>
              <p:cNvPr id="1036" name="Picture 12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06705265" y="110107734"/>
              <a:ext cx="794211" cy="1671073"/>
              <a:chOff x="106705265" y="106873077"/>
              <a:chExt cx="794211" cy="1671073"/>
            </a:xfrm>
          </p:grpSpPr>
          <p:pic>
            <p:nvPicPr>
              <p:cNvPr id="1039" name="Picture 15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0" name="Picture 16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106705265" y="111731418"/>
              <a:ext cx="794211" cy="1671073"/>
              <a:chOff x="106705265" y="105236682"/>
              <a:chExt cx="794211" cy="1671073"/>
            </a:xfrm>
          </p:grpSpPr>
          <p:pic>
            <p:nvPicPr>
              <p:cNvPr id="1042" name="Picture 18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3" name="Picture 19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20"/>
            <p:cNvGrpSpPr>
              <a:grpSpLocks/>
            </p:cNvGrpSpPr>
            <p:nvPr/>
          </p:nvGrpSpPr>
          <p:grpSpPr bwMode="auto">
            <a:xfrm>
              <a:off x="106705265" y="113355102"/>
              <a:ext cx="794211" cy="1671073"/>
              <a:chOff x="106705265" y="106873077"/>
              <a:chExt cx="794211" cy="1671073"/>
            </a:xfrm>
          </p:grpSpPr>
          <p:pic>
            <p:nvPicPr>
              <p:cNvPr id="1045" name="Picture 21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6" name="Picture 22"/>
              <p:cNvPicPr preferRelativeResize="0"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3" name="Text Box 23"/>
          <p:cNvSpPr txBox="1">
            <a:spLocks noChangeArrowheads="1" noChangeShapeType="1"/>
          </p:cNvSpPr>
          <p:nvPr/>
        </p:nvSpPr>
        <p:spPr bwMode="auto">
          <a:xfrm>
            <a:off x="1175069" y="147638"/>
            <a:ext cx="6140130" cy="690727"/>
          </a:xfrm>
          <a:prstGeom prst="rect">
            <a:avLst/>
          </a:prstGeom>
          <a:noFill/>
          <a:ln w="9525" algn="in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opperplate Gothic Light" panose="020E0507020206020404" pitchFamily="34" charset="0"/>
              </a:rPr>
              <a:t>1134 Leesville Street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Garamond" panose="02020404030301010803" pitchFamily="18" charset="0"/>
              </a:rPr>
              <a:t>North Charleston ~ MLS# 17012545 ~ $266,500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175067" y="974063"/>
            <a:ext cx="6140131" cy="47456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1400" i="1" dirty="0">
                <a:solidFill>
                  <a:srgbClr val="3F3F3F"/>
                </a:solidFill>
                <a:latin typeface="Garamond" panose="02020404030301010803" pitchFamily="18" charset="0"/>
              </a:rPr>
              <a:t>Seller is offering a buyer $4,000 towards updating/closing costs/repairs w/acceptable offer.</a:t>
            </a:r>
            <a:br>
              <a:rPr lang="en-US" altLang="en-US" sz="1400" i="1" dirty="0">
                <a:solidFill>
                  <a:srgbClr val="3F3F3F"/>
                </a:solidFill>
                <a:latin typeface="Garamond" panose="02020404030301010803" pitchFamily="18" charset="0"/>
              </a:rPr>
            </a:br>
            <a:r>
              <a:rPr lang="en-US" altLang="en-US" sz="1400" i="1" dirty="0">
                <a:solidFill>
                  <a:srgbClr val="3F3F3F"/>
                </a:solidFill>
                <a:latin typeface="Garamond" panose="02020404030301010803" pitchFamily="18" charset="0"/>
              </a:rPr>
              <a:t>Brand new HVAC and air handler installed 6/5/2017.</a:t>
            </a:r>
            <a:endParaRPr kumimoji="0" lang="en-US" altLang="en-US" sz="90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 noChangeShapeType="1"/>
          </p:cNvSpPr>
          <p:nvPr/>
        </p:nvSpPr>
        <p:spPr bwMode="auto">
          <a:xfrm>
            <a:off x="4715828" y="10056018"/>
            <a:ext cx="4205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Coldwell Banker RESIDENTIAL BROKERAGE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 noChangeShapeType="1"/>
          </p:cNvSpPr>
          <p:nvPr/>
        </p:nvSpPr>
        <p:spPr bwMode="auto">
          <a:xfrm>
            <a:off x="2553516" y="8748713"/>
            <a:ext cx="2659062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 M. Rust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843-709-9211 Mobile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843-856-8800 Office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leahmrust@gmail.com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5486398" y="3033102"/>
            <a:ext cx="1828801" cy="2644502"/>
          </a:xfrm>
          <a:prstGeom prst="rect">
            <a:avLst/>
          </a:prstGeom>
          <a:solidFill>
            <a:srgbClr val="FFFFFF"/>
          </a:solidFill>
          <a:ln w="317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3 Bed / 2 Bath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1,324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Sq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Ft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Great Location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Updated Kitchen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Structured Wiring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Screened Porch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Fire Pit</a:t>
            </a:r>
          </a:p>
        </p:txBody>
      </p:sp>
      <p:pic>
        <p:nvPicPr>
          <p:cNvPr id="1054" name="Picture 30" descr="Leah Rust  croppe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8828659"/>
            <a:ext cx="775224" cy="1018033"/>
          </a:xfrm>
          <a:prstGeom prst="rect">
            <a:avLst/>
          </a:prstGeom>
          <a:noFill/>
          <a:ln w="9525" algn="in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4658" y="1584325"/>
            <a:ext cx="3965284" cy="2634357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6334" y="4464315"/>
            <a:ext cx="1826267" cy="121329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7" name="Picture 33" descr="New CB logo 20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8828659"/>
            <a:ext cx="1828800" cy="101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5068" y="5923239"/>
            <a:ext cx="1828799" cy="1214972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0733" y="5923239"/>
            <a:ext cx="1828799" cy="1214972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8929" y="1584325"/>
            <a:ext cx="1823740" cy="1211611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5486399" y="5920277"/>
            <a:ext cx="1828800" cy="1214972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3" name="Picture 3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2000" y="4464315"/>
            <a:ext cx="1826265" cy="1213289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1137519" y="7195251"/>
            <a:ext cx="61776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Garamond" panose="02020404030301010803" pitchFamily="18" charset="0"/>
              </a:rPr>
              <a:t>Well kept, open 3BD/2BA PARK CIRCLE home conveniently located and in walking distance to bars and restaurants. This home features white tile in the kitchen and both baths, laminate hardwoods downstairs and </a:t>
            </a:r>
            <a:r>
              <a:rPr lang="en-US" sz="1200" dirty="0" err="1">
                <a:latin typeface="Garamond" panose="02020404030301010803" pitchFamily="18" charset="0"/>
              </a:rPr>
              <a:t>berber</a:t>
            </a:r>
            <a:r>
              <a:rPr lang="en-US" sz="1200" dirty="0">
                <a:latin typeface="Garamond" panose="02020404030301010803" pitchFamily="18" charset="0"/>
              </a:rPr>
              <a:t> carpet in all 3 bedrooms. The kitchen offers white cabinets, NEW stainless appliances, NEW quartz countertops with a NEW deep one compartment stainless sink and faucet. The home is wired for surround sound and security system. The home has a large screened in porch off the back with two NEW ceiling fans. Step out back and you'll find the yard completely enclosed with a wood privacy fence, small storage shed and a fire pit.</a:t>
            </a:r>
          </a:p>
        </p:txBody>
      </p:sp>
    </p:spTree>
    <p:extLst>
      <p:ext uri="{BB962C8B-B14F-4D97-AF65-F5344CB8AC3E}">
        <p14:creationId xmlns:p14="http://schemas.microsoft.com/office/powerpoint/2010/main" val="197449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174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Copperplate Gothic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2017-07-11T12:37:33Z</dcterms:created>
  <dcterms:modified xsi:type="dcterms:W3CDTF">2017-07-27T15:38:40Z</dcterms:modified>
</cp:coreProperties>
</file>