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77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gif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27" y="3657600"/>
            <a:ext cx="7770914" cy="1295399"/>
          </a:xfrm>
          <a:noFill/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1134 Wilhite Drive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Caromi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Village | Ladson, SC 29456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18024062 | $160,000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42" y="5105400"/>
            <a:ext cx="7770914" cy="1840009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1996 Double wide mobile home with 3 lots. Owners have replaced the shingle roof and updated the AC within the past 3 years. They also added a screen porch. Home sits on one lot, empty lot then the last lot has a wood utility building with upstairs that is unfinished that could become an apartment. Great investment property!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1" y="9260213"/>
            <a:ext cx="1119218" cy="512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162511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Liz Butler</a:t>
            </a:r>
            <a:b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 (843) 367-6604 | O (843) 795-6221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lizbutlerhomes@gmail.com | www.AgentOwned.com</a:t>
            </a:r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AgentOwned Charleston Group | 902 Savannah Hwy | Charleston, SC 29407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9400" y="9146610"/>
            <a:ext cx="986252" cy="73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6" y="845568"/>
            <a:ext cx="3509550" cy="2632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031" y="845568"/>
            <a:ext cx="3509550" cy="2632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484" y="0"/>
            <a:ext cx="77723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Lots for the Price of One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952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227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36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94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710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D6FAF3A-8C9D-4145-9738-9530E2157C4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468" y="7264520"/>
            <a:ext cx="1011354" cy="1348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94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1134 Wilhite Drive Caromi Village | Ladson, SC 29456 MLS# 18024062 | $160,000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58</cp:revision>
  <dcterms:created xsi:type="dcterms:W3CDTF">2006-08-16T00:00:00Z</dcterms:created>
  <dcterms:modified xsi:type="dcterms:W3CDTF">2018-11-28T18:23:34Z</dcterms:modified>
</cp:coreProperties>
</file>