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1D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062" y="4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5638801"/>
            <a:ext cx="7772400" cy="44196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40" y="1"/>
            <a:ext cx="7777480" cy="5638799"/>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2518"/>
            <a:ext cx="7772399" cy="5167246"/>
          </a:xfrm>
          <a:prstGeom prst="rect">
            <a:avLst/>
          </a:prstGeom>
        </p:spPr>
      </p:pic>
      <p:sp>
        <p:nvSpPr>
          <p:cNvPr id="2" name="Title 1"/>
          <p:cNvSpPr>
            <a:spLocks noGrp="1"/>
          </p:cNvSpPr>
          <p:nvPr>
            <p:ph type="ctrTitle"/>
          </p:nvPr>
        </p:nvSpPr>
        <p:spPr>
          <a:xfrm>
            <a:off x="0" y="4777738"/>
            <a:ext cx="7772400" cy="632462"/>
          </a:xfrm>
        </p:spPr>
        <p:txBody>
          <a:bodyPr>
            <a:normAutofit fontScale="90000"/>
          </a:bodyPr>
          <a:lstStyle/>
          <a:p>
            <a:r>
              <a:rPr lang="en-US" dirty="0" smtClean="0">
                <a:solidFill>
                  <a:schemeClr val="bg1"/>
                </a:solidFill>
                <a:effectLst>
                  <a:outerShdw blurRad="38100" dist="38100" dir="2700000" algn="tl">
                    <a:srgbClr val="000000">
                      <a:alpha val="43137"/>
                    </a:srgbClr>
                  </a:outerShdw>
                </a:effectLst>
                <a:latin typeface="AR DECODE" panose="02000000000000000000" pitchFamily="2" charset="0"/>
              </a:rPr>
              <a:t>Updated &amp; Upgraded</a:t>
            </a:r>
            <a:endParaRPr lang="en-US" dirty="0">
              <a:solidFill>
                <a:schemeClr val="bg1"/>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0" y="5519764"/>
            <a:ext cx="7772400" cy="2636461"/>
          </a:xfrm>
        </p:spPr>
        <p:txBody>
          <a:bodyPr anchor="ctr">
            <a:noAutofit/>
          </a:bodyPr>
          <a:lstStyle/>
          <a:p>
            <a:r>
              <a:rPr lang="en-US" sz="1800" dirty="0">
                <a:solidFill>
                  <a:schemeClr val="bg1"/>
                </a:solidFill>
              </a:rPr>
              <a:t>Check out this beautifully updated, cottage style home located in the Avondale/Magnolia corridor for under $200K! This 2 bedroom, 1.5 bath home has great updates including new bamboo flooring, granite kitchen counters, and brand new Rinnai </a:t>
            </a:r>
            <a:r>
              <a:rPr lang="en-US" sz="1800" dirty="0" err="1">
                <a:solidFill>
                  <a:schemeClr val="bg1"/>
                </a:solidFill>
              </a:rPr>
              <a:t>tankless</a:t>
            </a:r>
            <a:r>
              <a:rPr lang="en-US" sz="1800" dirty="0">
                <a:solidFill>
                  <a:schemeClr val="bg1"/>
                </a:solidFill>
              </a:rPr>
              <a:t> water heater. It features smooth ceilings, recessed lighting, stainless appliances, crown molding, tiled shower/bath, relaxing full front porch, large eat-in kitchen, fenced in yard, backyard storage shed, and more. This Maryville location is very convenient to the Avondale shops and restaurants, downtown Charleston, I26, I526, and all parts of town. It's walking distance to Home Team BBQ. Come see it today.</a:t>
            </a:r>
            <a:endParaRPr lang="en-US" sz="1800" dirty="0">
              <a:solidFill>
                <a:schemeClr val="bg1"/>
              </a:solidFill>
            </a:endParaRPr>
          </a:p>
        </p:txBody>
      </p:sp>
      <p:sp>
        <p:nvSpPr>
          <p:cNvPr id="4" name="Rectangle 3"/>
          <p:cNvSpPr/>
          <p:nvPr/>
        </p:nvSpPr>
        <p:spPr>
          <a:xfrm>
            <a:off x="-3175" y="0"/>
            <a:ext cx="7772400" cy="738664"/>
          </a:xfrm>
          <a:prstGeom prst="rect">
            <a:avLst/>
          </a:prstGeom>
          <a:solidFill>
            <a:schemeClr val="accent3">
              <a:lumMod val="50000"/>
            </a:schemeClr>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rPr>
              <a:t>1135 Forbes </a:t>
            </a:r>
            <a:r>
              <a:rPr lang="en-US" sz="2400" b="1" dirty="0" smtClean="0">
                <a:solidFill>
                  <a:schemeClr val="bg1"/>
                </a:solidFill>
                <a:effectLst>
                  <a:outerShdw blurRad="38100" dist="38100" dir="2700000" algn="tl">
                    <a:srgbClr val="000000">
                      <a:alpha val="43137"/>
                    </a:srgbClr>
                  </a:outerShdw>
                </a:effectLst>
              </a:rPr>
              <a:t>Avenue</a:t>
            </a:r>
          </a:p>
          <a:p>
            <a:pPr algn="ctr"/>
            <a:r>
              <a:rPr lang="fr-FR" sz="1800" b="1" dirty="0">
                <a:solidFill>
                  <a:schemeClr val="bg1"/>
                </a:solidFill>
                <a:effectLst>
                  <a:outerShdw blurRad="38100" dist="38100" dir="2700000" algn="tl">
                    <a:srgbClr val="000000">
                      <a:alpha val="43137"/>
                    </a:srgbClr>
                  </a:outerShdw>
                </a:effectLst>
              </a:rPr>
              <a:t>Maryville :: Charleston, SC 29407 :: MLS# 16004923 ::$169,900</a:t>
            </a:r>
            <a:endParaRPr lang="en-US" sz="1800" b="1" dirty="0">
              <a:solidFill>
                <a:srgbClr val="FFFF00"/>
              </a:solidFill>
              <a:effectLst>
                <a:outerShdw blurRad="38100" dist="38100" dir="2700000" algn="tl">
                  <a:srgbClr val="000000">
                    <a:alpha val="43137"/>
                  </a:srgbClr>
                </a:outerShdw>
              </a:effectLst>
            </a:endParaRP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356" y="9143999"/>
            <a:ext cx="611506" cy="914401"/>
          </a:xfrm>
          <a:prstGeom prst="rect">
            <a:avLst/>
          </a:prstGeom>
        </p:spPr>
      </p:pic>
      <p:sp>
        <p:nvSpPr>
          <p:cNvPr id="16" name="Rectangle 15"/>
          <p:cNvSpPr/>
          <p:nvPr/>
        </p:nvSpPr>
        <p:spPr>
          <a:xfrm>
            <a:off x="1943100" y="9201090"/>
            <a:ext cx="3886200" cy="800219"/>
          </a:xfrm>
          <a:prstGeom prst="rect">
            <a:avLst/>
          </a:prstGeom>
        </p:spPr>
        <p:txBody>
          <a:bodyPr>
            <a:spAutoFit/>
          </a:bodyPr>
          <a:lstStyle/>
          <a:p>
            <a:pPr algn="ctr"/>
            <a:r>
              <a:rPr lang="en-US" sz="1800" dirty="0">
                <a:solidFill>
                  <a:schemeClr val="bg1"/>
                </a:solidFill>
                <a:effectLst>
                  <a:outerShdw blurRad="38100" dist="38100" dir="2700000" algn="tl">
                    <a:srgbClr val="000000">
                      <a:alpha val="43137"/>
                    </a:srgbClr>
                  </a:outerShdw>
                </a:effectLst>
              </a:rPr>
              <a:t>Scott Baskin </a:t>
            </a:r>
            <a:endParaRPr lang="en-US" sz="1800" dirty="0" smtClean="0">
              <a:solidFill>
                <a:schemeClr val="bg1"/>
              </a:solidFill>
              <a:effectLst>
                <a:outerShdw blurRad="38100" dist="38100" dir="2700000" algn="tl">
                  <a:srgbClr val="000000">
                    <a:alpha val="43137"/>
                  </a:srgbClr>
                </a:outerShdw>
              </a:effectLst>
            </a:endParaRPr>
          </a:p>
          <a:p>
            <a:pPr algn="ctr"/>
            <a:r>
              <a:rPr lang="en-US" sz="1400" dirty="0" smtClean="0">
                <a:solidFill>
                  <a:schemeClr val="bg1"/>
                </a:solidFill>
                <a:effectLst>
                  <a:outerShdw blurRad="38100" dist="38100" dir="2700000" algn="tl">
                    <a:srgbClr val="000000">
                      <a:alpha val="43137"/>
                    </a:srgbClr>
                  </a:outerShdw>
                </a:effectLst>
              </a:rPr>
              <a:t>843-324-4139 </a:t>
            </a:r>
            <a:r>
              <a:rPr lang="en-US" sz="1400" dirty="0">
                <a:solidFill>
                  <a:schemeClr val="bg1"/>
                </a:solidFill>
                <a:effectLst>
                  <a:outerShdw blurRad="38100" dist="38100" dir="2700000" algn="tl">
                    <a:srgbClr val="000000">
                      <a:alpha val="43137"/>
                    </a:srgbClr>
                  </a:outerShdw>
                </a:effectLst>
              </a:rPr>
              <a:t>M | 843-972-2400 O </a:t>
            </a:r>
            <a:r>
              <a:rPr lang="en-US" sz="1400" dirty="0" smtClean="0">
                <a:solidFill>
                  <a:schemeClr val="bg1"/>
                </a:solidFill>
                <a:effectLst>
                  <a:outerShdw blurRad="38100" dist="38100" dir="2700000" algn="tl">
                    <a:srgbClr val="000000">
                      <a:alpha val="43137"/>
                    </a:srgbClr>
                  </a:outerShdw>
                </a:effectLst>
              </a:rPr>
              <a:t>scott.r.baskin@gmail.com | </a:t>
            </a:r>
            <a:r>
              <a:rPr lang="en-US" sz="1400" dirty="0">
                <a:solidFill>
                  <a:schemeClr val="bg1"/>
                </a:solidFill>
                <a:effectLst>
                  <a:outerShdw blurRad="38100" dist="38100" dir="2700000" algn="tl">
                    <a:srgbClr val="000000">
                      <a:alpha val="43137"/>
                    </a:srgbClr>
                  </a:outerShdw>
                </a:effectLst>
              </a:rPr>
              <a:t>www.scottbaskin.com</a:t>
            </a:r>
          </a:p>
        </p:txBody>
      </p:sp>
      <p:sp>
        <p:nvSpPr>
          <p:cNvPr id="17" name="Rectangle 16"/>
          <p:cNvSpPr/>
          <p:nvPr/>
        </p:nvSpPr>
        <p:spPr>
          <a:xfrm>
            <a:off x="5584501" y="9301117"/>
            <a:ext cx="2173590" cy="600164"/>
          </a:xfrm>
          <a:prstGeom prst="rect">
            <a:avLst/>
          </a:prstGeom>
        </p:spPr>
        <p:txBody>
          <a:bodyPr wrap="square">
            <a:spAutoFit/>
          </a:bodyPr>
          <a:lstStyle/>
          <a:p>
            <a:pPr algn="r"/>
            <a:r>
              <a:rPr lang="en-US" sz="1100" dirty="0">
                <a:solidFill>
                  <a:schemeClr val="bg1"/>
                </a:solidFill>
                <a:effectLst>
                  <a:outerShdw blurRad="38100" dist="38100" dir="2700000" algn="tl">
                    <a:srgbClr val="000000">
                      <a:alpha val="43137"/>
                    </a:srgbClr>
                  </a:outerShdw>
                </a:effectLst>
              </a:rPr>
              <a:t>RE/MAX Advanced Realty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311 </a:t>
            </a:r>
            <a:r>
              <a:rPr lang="en-US" sz="1100" dirty="0">
                <a:solidFill>
                  <a:schemeClr val="bg1"/>
                </a:solidFill>
                <a:effectLst>
                  <a:outerShdw blurRad="38100" dist="38100" dir="2700000" algn="tl">
                    <a:srgbClr val="000000">
                      <a:alpha val="43137"/>
                    </a:srgbClr>
                  </a:outerShdw>
                </a:effectLst>
              </a:rPr>
              <a:t>Johnnie </a:t>
            </a:r>
            <a:r>
              <a:rPr lang="en-US" sz="1100" dirty="0" err="1">
                <a:solidFill>
                  <a:schemeClr val="bg1"/>
                </a:solidFill>
                <a:effectLst>
                  <a:outerShdw blurRad="38100" dist="38100" dir="2700000" algn="tl">
                    <a:srgbClr val="000000">
                      <a:alpha val="43137"/>
                    </a:srgbClr>
                  </a:outerShdw>
                </a:effectLst>
              </a:rPr>
              <a:t>Dodds</a:t>
            </a:r>
            <a:r>
              <a:rPr lang="en-US" sz="1100" dirty="0">
                <a:solidFill>
                  <a:schemeClr val="bg1"/>
                </a:solidFill>
                <a:effectLst>
                  <a:outerShdw blurRad="38100" dist="38100" dir="2700000" algn="tl">
                    <a:srgbClr val="000000">
                      <a:alpha val="43137"/>
                    </a:srgbClr>
                  </a:outerShdw>
                </a:effectLst>
              </a:rPr>
              <a:t> Blvd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Mt </a:t>
            </a:r>
            <a:r>
              <a:rPr lang="en-US" sz="1100" dirty="0">
                <a:solidFill>
                  <a:schemeClr val="bg1"/>
                </a:solidFill>
                <a:effectLst>
                  <a:outerShdw blurRad="38100" dist="38100" dir="2700000" algn="tl">
                    <a:srgbClr val="000000">
                      <a:alpha val="43137"/>
                    </a:srgbClr>
                  </a:outerShdw>
                </a:effectLst>
              </a:rPr>
              <a:t>Pleasant, SC 29464</a:t>
            </a:r>
          </a:p>
        </p:txBody>
      </p:sp>
      <p:sp>
        <p:nvSpPr>
          <p:cNvPr id="18" name="Down Ribbon 17"/>
          <p:cNvSpPr/>
          <p:nvPr/>
        </p:nvSpPr>
        <p:spPr>
          <a:xfrm>
            <a:off x="1872693" y="-963761"/>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Open House Saturday </a:t>
            </a:r>
            <a:r>
              <a:rPr lang="en-US" sz="1800" i="1" dirty="0" smtClean="0">
                <a:solidFill>
                  <a:schemeClr val="tx2">
                    <a:lumMod val="75000"/>
                  </a:schemeClr>
                </a:solidFill>
                <a:effectLst>
                  <a:outerShdw blurRad="38100" dist="38100" dir="2700000" algn="tl">
                    <a:srgbClr val="000000">
                      <a:alpha val="43137"/>
                    </a:srgbClr>
                  </a:outerShdw>
                </a:effectLst>
              </a:rPr>
              <a:t>12-3 </a:t>
            </a:r>
            <a:r>
              <a:rPr lang="en-US" sz="1800" i="1" dirty="0">
                <a:solidFill>
                  <a:schemeClr val="tx2">
                    <a:lumMod val="75000"/>
                  </a:schemeClr>
                </a:solidFill>
                <a:effectLst>
                  <a:outerShdw blurRad="38100" dist="38100" dir="2700000" algn="tl">
                    <a:srgbClr val="000000">
                      <a:alpha val="43137"/>
                    </a:srgbClr>
                  </a:outerShdw>
                </a:effectLst>
              </a:rPr>
              <a:t>Refreshments Provided</a:t>
            </a: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77510" y="8153400"/>
            <a:ext cx="1375410" cy="914400"/>
          </a:xfrm>
          <a:prstGeom prst="rect">
            <a:avLst/>
          </a:prstGeom>
          <a:ln>
            <a:noFill/>
          </a:ln>
          <a:effectLst>
            <a:softEdge rad="112500"/>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19979" y="8153400"/>
            <a:ext cx="1375410" cy="914400"/>
          </a:xfrm>
          <a:prstGeom prst="rect">
            <a:avLst/>
          </a:prstGeom>
          <a:ln>
            <a:noFill/>
          </a:ln>
          <a:effectLst>
            <a:softEdge rad="112500"/>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0800" y="8153400"/>
            <a:ext cx="1375410" cy="914400"/>
          </a:xfrm>
          <a:prstGeom prst="rect">
            <a:avLst/>
          </a:prstGeom>
          <a:ln>
            <a:noFill/>
          </a:ln>
          <a:effectLst>
            <a:softEdge rad="112500"/>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313" y="8153400"/>
            <a:ext cx="1375410" cy="914400"/>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839156" y="8153400"/>
            <a:ext cx="1375410" cy="914400"/>
          </a:xfrm>
          <a:prstGeom prst="rect">
            <a:avLst/>
          </a:prstGeom>
          <a:ln>
            <a:noFill/>
          </a:ln>
          <a:effectLst>
            <a:softEdge rad="112500"/>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58333" y="8153400"/>
            <a:ext cx="1375410" cy="914400"/>
          </a:xfrm>
          <a:prstGeom prst="rect">
            <a:avLst/>
          </a:prstGeom>
          <a:ln>
            <a:noFill/>
          </a:ln>
          <a:effectLst>
            <a:softEdge rad="112500"/>
          </a:effectLst>
        </p:spPr>
      </p:pic>
    </p:spTree>
    <p:extLst>
      <p:ext uri="{BB962C8B-B14F-4D97-AF65-F5344CB8AC3E}">
        <p14:creationId xmlns:p14="http://schemas.microsoft.com/office/powerpoint/2010/main" val="378024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168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Updated &amp; Upgraded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 Thomas Price</cp:lastModifiedBy>
  <cp:revision>8</cp:revision>
  <dcterms:created xsi:type="dcterms:W3CDTF">2006-08-16T00:00:00Z</dcterms:created>
  <dcterms:modified xsi:type="dcterms:W3CDTF">2016-03-29T16:14:57Z</dcterms:modified>
</cp:coreProperties>
</file>