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8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mailto:kwishneff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" y="-2"/>
            <a:ext cx="7772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663" y="5572952"/>
            <a:ext cx="4114800" cy="677144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level living with a third of an acre in Mount Pleasant awaits you on this beautiful Snee Farm cul-de-sac. The heart of the home is the spacious living room with its vaulted ceiling, floor to ceiling window to let in natural light, fireplace with stone surround &amp; access to the patio &amp; huge backyard. 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has top of the line, special order stainless steel appliances, a built-in wine fridge, an eat-in area &amp; allows access to the laundry room &amp; dining room. Whether you're relaxing on the front porch with a ice cold sweet tea or enjoying an afternoon barbecue on the back patio this home has beautiful spaces inside &amp; out to enjoy the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lowcoutry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! You're also conveniently located to shopping, dining, downtown the beaches and the community pool, tennis &amp; golf course.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b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endParaRPr lang="en-US" sz="13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Eat in space in the kitchen as well as a full dining room at the front of the house off the kitchen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AC system has built in house-wide air purification system which is great for reducing allergens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Large, fully fenced-in backyard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Subdivided fenced area great for pets or a garden off the kitchen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soon!</a:t>
            </a:r>
          </a:p>
        </p:txBody>
      </p:sp>
      <p:sp>
        <p:nvSpPr>
          <p:cNvPr id="9" name="Rectangle 8"/>
          <p:cNvSpPr/>
          <p:nvPr/>
        </p:nvSpPr>
        <p:spPr>
          <a:xfrm>
            <a:off x="863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Katie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Wishneff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kwishneff@mattoneillteam.com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843-870-8784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3" y="4161972"/>
            <a:ext cx="7772400" cy="116993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1137 Club Terrace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Snee Farm ~ Mount Pleasant, SC 29464 ~ MLS# 18005344 ~ $429,900</a:t>
            </a:r>
            <a:endParaRPr lang="en-US" sz="2000" i="1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1" y="902496"/>
            <a:ext cx="3886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	Price Reduced</a:t>
            </a: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For Quick Sale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36" y="11051628"/>
            <a:ext cx="1824228" cy="12161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" y="9659893"/>
            <a:ext cx="1824228" cy="12161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" y="5501072"/>
            <a:ext cx="1828800" cy="12311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" y="6887346"/>
            <a:ext cx="1824228" cy="12161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" y="8273620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36" y="5503630"/>
            <a:ext cx="1824228" cy="121615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36" y="9667418"/>
            <a:ext cx="1824228" cy="12161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63" y="8276614"/>
            <a:ext cx="1824228" cy="121615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" y="11049305"/>
            <a:ext cx="1824228" cy="121615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36" y="6886993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24800" y="2366295"/>
            <a:ext cx="338804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4" y="-2"/>
            <a:ext cx="77715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March 17</a:t>
            </a:r>
            <a:r>
              <a:rPr lang="en-US" sz="2000" b="1" i="1" baseline="300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th</a:t>
            </a:r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from 1-3</a:t>
            </a:r>
            <a:endParaRPr lang="en-US" sz="24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185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2018-03-13T16:36:23Z</dcterms:modified>
</cp:coreProperties>
</file>