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>
        <p:scale>
          <a:sx n="75" d="100"/>
          <a:sy n="75" d="100"/>
        </p:scale>
        <p:origin x="1452" y="-47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1000" r="-3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143" y="2942388"/>
            <a:ext cx="8229598" cy="685799"/>
          </a:xfrm>
          <a:noFill/>
          <a:effectLst/>
        </p:spPr>
        <p:txBody>
          <a:bodyPr anchor="ctr">
            <a:noAutofit/>
          </a:bodyPr>
          <a:lstStyle/>
          <a:p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BACK ON THE MARKET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8601" y="9098564"/>
            <a:ext cx="34568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Lake Homes Realty, LLC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Elloree, SC 29047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www.SCLakeLife.com</a:t>
            </a: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87594" y="8916903"/>
            <a:ext cx="8501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4544152" y="9067785"/>
            <a:ext cx="34568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Kristie Anderson</a:t>
            </a:r>
          </a:p>
          <a:p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(803) 387-9459</a:t>
            </a:r>
          </a:p>
          <a:p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kristie@sclakelife.com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5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1137 Delano Street</a:t>
            </a:r>
          </a:p>
          <a:p>
            <a:pPr algn="ctr"/>
            <a:r>
              <a:rPr lang="nn-NO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Manning, SC 29102 ~ MLS# 20002280 ~ $100,000</a:t>
            </a:r>
            <a:endParaRPr lang="en-US" sz="1600" b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27" b="13525"/>
          <a:stretch/>
        </p:blipFill>
        <p:spPr>
          <a:xfrm>
            <a:off x="6472092" y="8041882"/>
            <a:ext cx="1371600" cy="6670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908" y="8041882"/>
            <a:ext cx="1371600" cy="6670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07454" y="8041882"/>
            <a:ext cx="1371600" cy="6670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C2391BEA-256E-4F1E-8A25-607E7662D7D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50546" y="8041882"/>
            <a:ext cx="1371600" cy="6670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4B02B8E-8AB2-4FDF-99E4-61B7A5B3A61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29000" y="8041882"/>
            <a:ext cx="1371600" cy="6670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5907" y="7059939"/>
            <a:ext cx="7457785" cy="830997"/>
          </a:xfrm>
        </p:spPr>
        <p:txBody>
          <a:bodyPr numCol="1" anchor="ctr">
            <a:noAutofit/>
          </a:bodyPr>
          <a:lstStyle/>
          <a:p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 bedroom 2 bath </a:t>
            </a:r>
            <a:r>
              <a:rPr lang="en-US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Detitled</a:t>
            </a: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Mobile home sitting on </a:t>
            </a:r>
            <a:r>
              <a:rPr lang="en-US" sz="1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the </a:t>
            </a:r>
            <a:br>
              <a:rPr lang="en-US" sz="1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Church </a:t>
            </a: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Branch area of Lake Marion.  This home sits on a deeded lot.  </a:t>
            </a:r>
          </a:p>
          <a:p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Be on the lake this summer.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FF7D51E-87B4-42D8-A7C8-1EFAB7726AB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908" y="990600"/>
            <a:ext cx="3563944" cy="17332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F64990E-F2E2-44A8-8F92-300E3C22FAB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79747" y="990600"/>
            <a:ext cx="3563945" cy="17332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1918</TotalTime>
  <Words>76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BACK ON THE MARKET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76</cp:revision>
  <dcterms:created xsi:type="dcterms:W3CDTF">2006-08-16T00:00:00Z</dcterms:created>
  <dcterms:modified xsi:type="dcterms:W3CDTF">2020-05-22T11:57:21Z</dcterms:modified>
</cp:coreProperties>
</file>