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7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302" y="-26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97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950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99010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4851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798021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47527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69703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146538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59604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4067"/>
            <a:ext cx="3833813" cy="7804151"/>
          </a:xfrm>
        </p:spPr>
        <p:txBody>
          <a:bodyPr/>
          <a:lstStyle>
            <a:lvl1pPr>
              <a:defRPr sz="3177"/>
            </a:lvl1pPr>
            <a:lvl2pPr>
              <a:defRPr sz="2735"/>
            </a:lvl2pPr>
            <a:lvl3pPr>
              <a:defRPr sz="2382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7"/>
            <a:ext cx="2256235" cy="6254751"/>
          </a:xfrm>
        </p:spPr>
        <p:txBody>
          <a:bodyPr/>
          <a:lstStyle>
            <a:lvl1pPr marL="0" indent="0">
              <a:buNone/>
              <a:defRPr sz="1412"/>
            </a:lvl1pPr>
            <a:lvl2pPr marL="449505" indent="0">
              <a:buNone/>
              <a:defRPr sz="1147"/>
            </a:lvl2pPr>
            <a:lvl3pPr marL="899010" indent="0">
              <a:buNone/>
              <a:defRPr sz="971"/>
            </a:lvl3pPr>
            <a:lvl4pPr marL="1348516" indent="0">
              <a:buNone/>
              <a:defRPr sz="882"/>
            </a:lvl4pPr>
            <a:lvl5pPr marL="1798021" indent="0">
              <a:buNone/>
              <a:defRPr sz="882"/>
            </a:lvl5pPr>
            <a:lvl6pPr marL="2247527" indent="0">
              <a:buNone/>
              <a:defRPr sz="882"/>
            </a:lvl6pPr>
            <a:lvl7pPr marL="2697032" indent="0">
              <a:buNone/>
              <a:defRPr sz="882"/>
            </a:lvl7pPr>
            <a:lvl8pPr marL="3146538" indent="0">
              <a:buNone/>
              <a:defRPr sz="882"/>
            </a:lvl8pPr>
            <a:lvl9pPr marL="3596043" indent="0">
              <a:buNone/>
              <a:defRPr sz="88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177"/>
            </a:lvl1pPr>
            <a:lvl2pPr marL="449505" indent="0">
              <a:buNone/>
              <a:defRPr sz="2735"/>
            </a:lvl2pPr>
            <a:lvl3pPr marL="899010" indent="0">
              <a:buNone/>
              <a:defRPr sz="2382"/>
            </a:lvl3pPr>
            <a:lvl4pPr marL="1348516" indent="0">
              <a:buNone/>
              <a:defRPr sz="1941"/>
            </a:lvl4pPr>
            <a:lvl5pPr marL="1798021" indent="0">
              <a:buNone/>
              <a:defRPr sz="1941"/>
            </a:lvl5pPr>
            <a:lvl6pPr marL="2247527" indent="0">
              <a:buNone/>
              <a:defRPr sz="1941"/>
            </a:lvl6pPr>
            <a:lvl7pPr marL="2697032" indent="0">
              <a:buNone/>
              <a:defRPr sz="1941"/>
            </a:lvl7pPr>
            <a:lvl8pPr marL="3146538" indent="0">
              <a:buNone/>
              <a:defRPr sz="1941"/>
            </a:lvl8pPr>
            <a:lvl9pPr marL="3596043" indent="0">
              <a:buNone/>
              <a:defRPr sz="194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12"/>
            </a:lvl1pPr>
            <a:lvl2pPr marL="449505" indent="0">
              <a:buNone/>
              <a:defRPr sz="1147"/>
            </a:lvl2pPr>
            <a:lvl3pPr marL="899010" indent="0">
              <a:buNone/>
              <a:defRPr sz="971"/>
            </a:lvl3pPr>
            <a:lvl4pPr marL="1348516" indent="0">
              <a:buNone/>
              <a:defRPr sz="882"/>
            </a:lvl4pPr>
            <a:lvl5pPr marL="1798021" indent="0">
              <a:buNone/>
              <a:defRPr sz="882"/>
            </a:lvl5pPr>
            <a:lvl6pPr marL="2247527" indent="0">
              <a:buNone/>
              <a:defRPr sz="882"/>
            </a:lvl6pPr>
            <a:lvl7pPr marL="2697032" indent="0">
              <a:buNone/>
              <a:defRPr sz="882"/>
            </a:lvl7pPr>
            <a:lvl8pPr marL="3146538" indent="0">
              <a:buNone/>
              <a:defRPr sz="882"/>
            </a:lvl8pPr>
            <a:lvl9pPr marL="3596043" indent="0">
              <a:buNone/>
              <a:defRPr sz="88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99010" rtl="0" eaLnBrk="1" latinLnBrk="0" hangingPunct="1">
        <a:spcBef>
          <a:spcPct val="0"/>
        </a:spcBef>
        <a:buNone/>
        <a:defRPr sz="43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129" indent="-337129" algn="l" defTabSz="899010" rtl="0" eaLnBrk="1" latinLnBrk="0" hangingPunct="1">
        <a:spcBef>
          <a:spcPct val="20000"/>
        </a:spcBef>
        <a:buFont typeface="Arial" pitchFamily="34" charset="0"/>
        <a:buChar char="•"/>
        <a:defRPr sz="3177" kern="1200">
          <a:solidFill>
            <a:schemeClr val="tx1"/>
          </a:solidFill>
          <a:latin typeface="+mn-lt"/>
          <a:ea typeface="+mn-ea"/>
          <a:cs typeface="+mn-cs"/>
        </a:defRPr>
      </a:lvl1pPr>
      <a:lvl2pPr marL="730446" indent="-280941" algn="l" defTabSz="899010" rtl="0" eaLnBrk="1" latinLnBrk="0" hangingPunct="1">
        <a:spcBef>
          <a:spcPct val="20000"/>
        </a:spcBef>
        <a:buFont typeface="Arial" pitchFamily="34" charset="0"/>
        <a:buChar char="–"/>
        <a:defRPr sz="2735" kern="1200">
          <a:solidFill>
            <a:schemeClr val="tx1"/>
          </a:solidFill>
          <a:latin typeface="+mn-lt"/>
          <a:ea typeface="+mn-ea"/>
          <a:cs typeface="+mn-cs"/>
        </a:defRPr>
      </a:lvl2pPr>
      <a:lvl3pPr marL="1123764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3pPr>
      <a:lvl4pPr marL="1573269" indent="-224753" algn="l" defTabSz="899010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2022774" indent="-224753" algn="l" defTabSz="899010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3"/>
          <a:stretch/>
        </p:blipFill>
        <p:spPr>
          <a:xfrm rot="5400000">
            <a:off x="-1143001" y="1143001"/>
            <a:ext cx="9144002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1508"/>
            <a:ext cx="6858000" cy="1771299"/>
          </a:xfrm>
        </p:spPr>
        <p:txBody>
          <a:bodyPr anchor="ctr">
            <a:no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GORGEOUS VIEWS OF THE BIG LAKE!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105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This </a:t>
            </a:r>
            <a:r>
              <a:rPr lang="en-US" sz="10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wonderful, custom brick ranch sits on the corner of the big lake and a canal in Hidden Lakes Subdivision. All of its 4 bedrooms are on the ground-floor, plus it has a very large FROG with it’s own 1/2 bath upstairs that could be used as a 5th bedroom! (FROG does not have a closet, but does have easy access to the huge attic storage) The owners incorporated heaps of wonderful details into this high-quality home when they had it custom built in 1999. Some examples are the oversized, two-car garage (approx. 24′ x 24′) with 8′ x 9′ garage doors instead of the standard 7′ x 8′ doors; a hot water loop throughout the kitchen and bathrooms; solid-wood cabinetry; granite counter tops and stainless appliances in the kitchen.</a:t>
            </a:r>
          </a:p>
        </p:txBody>
      </p:sp>
      <p:pic>
        <p:nvPicPr>
          <p:cNvPr id="1026" name="Picture 2" descr="G:\All Web Sites\CVH\flyers\4204CoolidgeSt_060514\m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41" y="8135469"/>
            <a:ext cx="806824" cy="8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" y="8182535"/>
            <a:ext cx="1440233" cy="712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6858000" cy="3276600"/>
          </a:xfrm>
          <a:prstGeom prst="rect">
            <a:avLst/>
          </a:prstGeom>
          <a:gradFill>
            <a:gsLst>
              <a:gs pos="10000">
                <a:schemeClr val="accent1"/>
              </a:gs>
              <a:gs pos="0">
                <a:schemeClr val="accent1"/>
              </a:gs>
              <a:gs pos="42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1138 Waterfront </a:t>
            </a:r>
            <a:r>
              <a:rPr lang="en-US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1588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Hidden Lakes ~ Mt Pleasant ~ MLS# 16000069 ~ $765,000</a:t>
            </a:r>
            <a:endParaRPr lang="en-US" sz="1588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717" y="7276713"/>
            <a:ext cx="1081144" cy="720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710" y="7276713"/>
            <a:ext cx="1081144" cy="720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9" y="7276713"/>
            <a:ext cx="1081144" cy="720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696" y="7276713"/>
            <a:ext cx="1081144" cy="720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0" y="8085263"/>
            <a:ext cx="6858000" cy="9072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118" dirty="0">
                <a:solidFill>
                  <a:schemeClr val="bg1"/>
                </a:solidFill>
                <a:latin typeface="Century Gothic" panose="020B0502020202020204" pitchFamily="34" charset="0"/>
              </a:rPr>
              <a:t>Mark Macpherson</a:t>
            </a:r>
          </a:p>
          <a:p>
            <a:pPr algn="ctr"/>
            <a:r>
              <a:rPr lang="en-US" sz="1059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1059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059" dirty="0">
                <a:solidFill>
                  <a:schemeClr val="bg1"/>
                </a:solidFill>
                <a:latin typeface="Century Gothic" panose="020B0502020202020204" pitchFamily="34" charset="0"/>
              </a:rPr>
              <a:t>mark@beachbreak-properties.com</a:t>
            </a:r>
          </a:p>
          <a:p>
            <a:pPr algn="ctr"/>
            <a:r>
              <a:rPr lang="en-US" sz="1059" dirty="0">
                <a:solidFill>
                  <a:schemeClr val="bg1"/>
                </a:solidFill>
                <a:latin typeface="Century Gothic" panose="020B0502020202020204" pitchFamily="34" charset="0"/>
              </a:rPr>
              <a:t>843.367.5640 Mobile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949823" y="7344773"/>
            <a:ext cx="1789272" cy="255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9" dirty="0"/>
              <a:t>The Boulevard Company, LLC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2725" y="7276713"/>
            <a:ext cx="1081144" cy="720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0703" y="7276713"/>
            <a:ext cx="1081144" cy="720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14" y="8135469"/>
            <a:ext cx="878365" cy="806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8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180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Pond-Front In Hamlin!</dc:title>
  <dc:creator>CVH360</dc:creator>
  <cp:lastModifiedBy>A. Thomas Price</cp:lastModifiedBy>
  <cp:revision>19</cp:revision>
  <dcterms:created xsi:type="dcterms:W3CDTF">2006-08-16T00:00:00Z</dcterms:created>
  <dcterms:modified xsi:type="dcterms:W3CDTF">2016-01-28T18:24:06Z</dcterms:modified>
</cp:coreProperties>
</file>