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58" y="-6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hyperlink" Target="mailto:mj@charlestonpropertybroker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865231"/>
            <a:ext cx="5096825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latin typeface="Corbel Light" panose="020B0303020204020204" pitchFamily="34" charset="0"/>
              </a:rPr>
              <a:t>Broker-in-Charge/Owner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u="sng" dirty="0">
                <a:latin typeface="Corbel Light" panose="020B0303020204020204" pitchFamily="34" charset="0"/>
                <a:hlinkClick r:id="rId2"/>
              </a:rPr>
              <a:t>mj@charlestonpropertybrokers.com</a:t>
            </a:r>
            <a:r>
              <a:rPr lang="en-US" altLang="en-US" sz="1200" u="sng" dirty="0">
                <a:latin typeface="Corbel Light" panose="020B0303020204020204" pitchFamily="34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latin typeface="Corbel Light" panose="020B0303020204020204" pitchFamily="34" charset="0"/>
              </a:rPr>
              <a:t>Charleston Property Brokers, LLC | 2182 Edisto Avenue | Charleston, SC  29412</a:t>
            </a:r>
            <a:endParaRPr lang="en-US" altLang="en-US" sz="2400" b="1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006899"/>
            <a:ext cx="7467600" cy="24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Corbel Light" panose="020B0303020204020204" pitchFamily="34" charset="0"/>
              </a:rPr>
              <a:t>Tranquil area with no through traffic; this four bedroom/ two bath home offers genuine peace and quiet with unobstructed views of Clark Sound and is move-in ready; or ready for your changes.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Corbel Light" panose="020B0303020204020204" pitchFamily="34" charset="0"/>
              </a:rPr>
              <a:t>A half-acre lot, walk-in attic and attached garage offer lots of storage and room to expand. Come experience this location and see if this is the spot for you!</a:t>
            </a: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80739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Montserrat ExtraLight" panose="00000300000000000000" pitchFamily="50" charset="0"/>
              </a:rPr>
              <a:t>1138 Cottage Road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Montserrat ExtraLight" panose="00000300000000000000" pitchFamily="50" charset="0"/>
              </a:rPr>
              <a:t>Lebby</a:t>
            </a:r>
            <a:r>
              <a:rPr lang="en-US" altLang="en-US" sz="2000" dirty="0">
                <a:latin typeface="Montserrat ExtraLight" panose="00000300000000000000" pitchFamily="50" charset="0"/>
              </a:rPr>
              <a:t> | James Island, SC 29412 | MLS# 24010750 | $655,600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Light" panose="00000300000000000000" pitchFamily="50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1106" y="7765188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57" y="982622"/>
            <a:ext cx="3809492" cy="253966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0699" y="982623"/>
            <a:ext cx="1719072" cy="114604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5920" y="982623"/>
            <a:ext cx="1719072" cy="114604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4128" y="2383489"/>
            <a:ext cx="1714500" cy="11430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8206" y="2383489"/>
            <a:ext cx="1714500" cy="11430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7218" y="7765188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57" y="7765188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Montserrat ExtraLight" panose="00000300000000000000" pitchFamily="50" charset="0"/>
              </a:rPr>
              <a:t>AVAILABLE FOR SALE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Montserrat ExtraLight" panose="00000300000000000000" pitchFamily="50" charset="0"/>
              </a:rPr>
              <a:t>4 Bedrooms/ 2 Baths With Water Views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Light" panose="00000300000000000000" pitchFamily="50" charset="0"/>
            </a:endParaRPr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id="{12AF39EF-8DA9-8855-7012-96AC9BD1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9379" y="7765188"/>
            <a:ext cx="609004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140AF6E8-28DA-21C9-4132-C79B99C0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8944" y="7765188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126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 Light</vt:lpstr>
      <vt:lpstr>Montserrat ExtraLight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29</cp:revision>
  <dcterms:created xsi:type="dcterms:W3CDTF">2017-03-02T13:08:22Z</dcterms:created>
  <dcterms:modified xsi:type="dcterms:W3CDTF">2024-06-05T15:42:48Z</dcterms:modified>
</cp:coreProperties>
</file>