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847" y="19334"/>
            <a:ext cx="3963712" cy="1645775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Just Listed!</a:t>
            </a:r>
            <a:endParaRPr lang="en-US" sz="3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95758"/>
            <a:ext cx="9144000" cy="194933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Amazing 5 bed/3.5 bath home with wonderful curb appeal in highly desirable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Irongate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. This well maintained 2 story home sits on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approx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 1/3 acre. Many extras throughout! Very spacious kitchen with upgraded cabinets and tile flooring. Lovely bay window overlooks the backyard! Family room has a remarkable wood burning/gas fireplace and custom built bookshelves! Formal dining room is simply elegant with hardwood floors, crown molding and chair rail. Dual masters on both floors with large walk-in closets. Downstairs master makes the perfect mother in law suite and has a new separate HVAC. 2 car garage with lots of storage. Fenced in large back yard with deck. Irrigation system! Community has much to offer such as a neighborhood pool and rec area. Dorchester District II schools. Welcome home!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3846" y="1665109"/>
            <a:ext cx="39624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113 Essex Drive</a:t>
            </a:r>
            <a:endParaRPr lang="en-US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n-NO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Irongate</a:t>
            </a:r>
          </a:p>
          <a:p>
            <a:pPr algn="ctr"/>
            <a:r>
              <a:rPr lang="nn-NO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29485</a:t>
            </a:r>
          </a:p>
          <a:p>
            <a:pPr algn="ctr"/>
            <a:r>
              <a:rPr lang="nn-NO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15030741</a:t>
            </a:r>
          </a:p>
          <a:p>
            <a:pPr algn="ctr"/>
            <a:r>
              <a:rPr lang="nn-NO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$243,900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" y="6284893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David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Hickman | 843.505.0456 | </a:t>
            </a:r>
            <a:r>
              <a:rPr lang="en-US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davidisyouragent@gmail.com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| </a:t>
            </a:r>
            <a:r>
              <a:rPr lang="en-US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www.omnicarolinarealestate.com</a:t>
            </a:r>
          </a:p>
          <a:p>
            <a:pPr algn="ctr"/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Omni Carolina Real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Estate |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126 </a:t>
            </a:r>
            <a:r>
              <a:rPr lang="en-US" sz="16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Eston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 |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Goose Creek, SC 29445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44930" y="76200"/>
            <a:ext cx="4922520" cy="328168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1238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42476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3714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4952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190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7429" y="5435968"/>
            <a:ext cx="1216572" cy="81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Just Listed!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A. Thomas Price</cp:lastModifiedBy>
  <cp:revision>14</cp:revision>
  <dcterms:created xsi:type="dcterms:W3CDTF">2006-08-16T00:00:00Z</dcterms:created>
  <dcterms:modified xsi:type="dcterms:W3CDTF">2015-12-14T13:20:43Z</dcterms:modified>
</cp:coreProperties>
</file>