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792" y="78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3" y="1554480"/>
            <a:ext cx="9052560" cy="2072640"/>
          </a:xfrm>
        </p:spPr>
        <p:txBody>
          <a:bodyPr vert="horz" lIns="50941" tIns="0" rIns="50941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53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508760" y="3775924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509412" indent="0" algn="ctr">
              <a:buNone/>
            </a:lvl2pPr>
            <a:lvl3pPr marL="1018824" indent="0" algn="ctr">
              <a:buNone/>
            </a:lvl3pPr>
            <a:lvl4pPr marL="1528237" indent="0" algn="ctr">
              <a:buNone/>
            </a:lvl4pPr>
            <a:lvl5pPr marL="2037649" indent="0" algn="ctr">
              <a:buNone/>
            </a:lvl5pPr>
            <a:lvl6pPr marL="2547061" indent="0" algn="ctr">
              <a:buNone/>
            </a:lvl6pPr>
            <a:lvl7pPr marL="3056473" indent="0" algn="ctr">
              <a:buNone/>
            </a:lvl7pPr>
            <a:lvl8pPr marL="3565886" indent="0" algn="ctr">
              <a:buNone/>
            </a:lvl8pPr>
            <a:lvl9pPr marL="4075298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220" y="690880"/>
            <a:ext cx="7795260" cy="20726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3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0220" y="2842157"/>
            <a:ext cx="7795260" cy="1711007"/>
          </a:xfrm>
        </p:spPr>
        <p:txBody>
          <a:bodyPr anchor="t"/>
          <a:lstStyle>
            <a:lvl1pPr marL="81506" indent="0" algn="l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7280" y="7272232"/>
            <a:ext cx="838200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09457"/>
            <a:ext cx="9052560" cy="1295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4"/>
            <a:ext cx="4444207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09528" y="1739794"/>
            <a:ext cx="4445953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2920" y="2677160"/>
            <a:ext cx="4444207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677160"/>
            <a:ext cx="4445953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5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2921" y="1727200"/>
            <a:ext cx="3309144" cy="5215785"/>
          </a:xfrm>
        </p:spPr>
        <p:txBody>
          <a:bodyPr/>
          <a:lstStyle>
            <a:lvl1pPr marL="0" indent="0">
              <a:buNone/>
              <a:defRPr sz="16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500"/>
            </a:lvl3pPr>
            <a:lvl4pPr>
              <a:defRPr sz="22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0" y="690880"/>
            <a:ext cx="6035040" cy="591926"/>
          </a:xfrm>
        </p:spPr>
        <p:txBody>
          <a:bodyPr lIns="50941" rIns="50941" bIns="0" anchor="b">
            <a:sp3d prstMaterial="softEdge"/>
          </a:bodyPr>
          <a:lstStyle>
            <a:lvl1pPr algn="ctr">
              <a:buNone/>
              <a:defRPr sz="22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1680" y="2076238"/>
            <a:ext cx="6035040" cy="44907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6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680" y="1322358"/>
            <a:ext cx="6035040" cy="601066"/>
          </a:xfrm>
        </p:spPr>
        <p:txBody>
          <a:bodyPr lIns="50941" tIns="50941" rIns="50941" anchor="t"/>
          <a:lstStyle>
            <a:lvl1pPr marL="0" indent="0" algn="ctr">
              <a:buNone/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337048"/>
          </a:xfrm>
          <a:prstGeom prst="rect">
            <a:avLst/>
          </a:prstGeom>
        </p:spPr>
        <p:txBody>
          <a:bodyPr vert="horz" lIns="101882" tIns="50941" rIns="101882" bIns="50941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2920" y="7272232"/>
            <a:ext cx="23469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l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436620" y="7272232"/>
            <a:ext cx="31851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ct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717280" y="7272232"/>
            <a:ext cx="838200" cy="413808"/>
          </a:xfrm>
          <a:prstGeom prst="rect">
            <a:avLst/>
          </a:prstGeom>
        </p:spPr>
        <p:txBody>
          <a:bodyPr vert="horz" lIns="0" tIns="50941" rIns="0" bIns="50941" anchor="b"/>
          <a:lstStyle>
            <a:lvl1pPr algn="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6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611295" indent="-458471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967883" indent="-315836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63342" indent="-254706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507860" indent="-203765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72181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966331" indent="-203765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9047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414614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638755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89000"/>
              </a:schemeClr>
            </a:gs>
            <a:gs pos="23000">
              <a:schemeClr val="accent5">
                <a:lumMod val="89000"/>
              </a:schemeClr>
            </a:gs>
            <a:gs pos="69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10058401" cy="777657"/>
          </a:xfrm>
        </p:spPr>
        <p:txBody>
          <a:bodyPr anchor="ctr">
            <a:normAutofit/>
          </a:bodyPr>
          <a:lstStyle/>
          <a:p>
            <a:r>
              <a:rPr lang="en-US" sz="2600" dirty="0">
                <a:solidFill>
                  <a:srgbClr val="FFFF00"/>
                </a:solidFill>
                <a:effectLst/>
              </a:rPr>
              <a:t>FANTASTIC DEAL FOR A Stunning Golf Course Home!</a:t>
            </a:r>
            <a:endParaRPr lang="en-US" sz="2600" i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159970"/>
            <a:ext cx="10058400" cy="3062757"/>
          </a:xfrm>
        </p:spPr>
        <p:txBody>
          <a:bodyPr anchor="ctr">
            <a:noAutofit/>
          </a:bodyPr>
          <a:lstStyle/>
          <a:p>
            <a:r>
              <a:rPr lang="en-US" sz="2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AWESOME NEW PRICE!!!</a:t>
            </a:r>
          </a:p>
          <a:p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Magnificent Southern traditional home has all the bells &amp; whistles! This custom built brick beauty offers everything the discriminating buyer is looking for: two fireplaces, coffered ceiling in grand living room, sweeping golf course views, wonderful gourmet kitchen with all appliances, 3-car garage, master suite on main level with luxurious master bath &amp; huge closet, oversized screened porch, large media room, four large secondary bedrooms--2 being </a:t>
            </a:r>
            <a:r>
              <a:rPr lang="en-US" sz="1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suites, loads of closet storage, huge 2/3-acre lot with irrigation system in place and wrought-iron fenced backyard with company-sized patio to enjoy those golf course views! Experience this elegant home to truly appreciate all of the customized details. Public Golf Course, with Memberships to club/pool available.</a:t>
            </a:r>
          </a:p>
        </p:txBody>
      </p:sp>
      <p:sp>
        <p:nvSpPr>
          <p:cNvPr id="4" name="Rectangle 3"/>
          <p:cNvSpPr/>
          <p:nvPr/>
        </p:nvSpPr>
        <p:spPr>
          <a:xfrm>
            <a:off x="6324600" y="801231"/>
            <a:ext cx="3733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113 Pine Valley Drive</a:t>
            </a:r>
          </a:p>
          <a:p>
            <a:pPr algn="ctr"/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Pine Forest Country Club</a:t>
            </a:r>
          </a:p>
          <a:p>
            <a:pPr algn="ctr"/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Summerville, SC 29483</a:t>
            </a:r>
          </a:p>
          <a:p>
            <a:pPr algn="ctr"/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16024578</a:t>
            </a:r>
          </a:p>
          <a:p>
            <a:pPr algn="ctr"/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$569,900</a:t>
            </a:r>
          </a:p>
          <a:p>
            <a:pPr algn="ctr"/>
            <a:endParaRPr lang="nb-NO" sz="16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nb-NO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Bedroom | 4 Baths</a:t>
            </a:r>
            <a:endParaRPr lang="en-US" sz="18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0" y="782399"/>
            <a:ext cx="3108252" cy="2331189"/>
          </a:xfrm>
          <a:prstGeom prst="rect">
            <a:avLst/>
          </a:prstGeom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0" y="6288316"/>
            <a:ext cx="1007679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Darlene </a:t>
            </a:r>
            <a:r>
              <a:rPr lang="en-US" sz="1800" b="1" dirty="0" err="1">
                <a:solidFill>
                  <a:schemeClr val="accent3">
                    <a:lumMod val="40000"/>
                    <a:lumOff val="60000"/>
                  </a:schemeClr>
                </a:solidFill>
              </a:rPr>
              <a:t>Bollettino</a:t>
            </a:r>
            <a:endParaRPr lang="en-US" sz="18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en-US" sz="14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Miler Properties</a:t>
            </a:r>
          </a:p>
          <a:p>
            <a:r>
              <a:rPr lang="en-US" sz="14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Office: 843-821-1111</a:t>
            </a:r>
          </a:p>
          <a:p>
            <a:r>
              <a:rPr lang="en-US" sz="14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Cell: 843-209-8955</a:t>
            </a:r>
          </a:p>
          <a:p>
            <a:r>
              <a:rPr lang="en-US" sz="14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dbollo84@yahoo.com</a:t>
            </a:r>
            <a:br>
              <a:rPr lang="en-US" sz="14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</a:br>
            <a:r>
              <a:rPr lang="en-US" sz="14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www.milerproperties.com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2012" y="777657"/>
            <a:ext cx="1488788" cy="1116591"/>
          </a:xfrm>
          <a:prstGeom prst="rect">
            <a:avLst/>
          </a:prstGeom>
          <a:ln>
            <a:noFill/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2012" y="1996997"/>
            <a:ext cx="1488788" cy="1116591"/>
          </a:xfrm>
          <a:prstGeom prst="rect">
            <a:avLst/>
          </a:prstGeom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179" y="6344558"/>
            <a:ext cx="1778754" cy="1334066"/>
          </a:xfrm>
          <a:prstGeom prst="rect">
            <a:avLst/>
          </a:prstGeom>
          <a:ln>
            <a:noFill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655" y="6345837"/>
            <a:ext cx="1775344" cy="1331509"/>
          </a:xfrm>
          <a:prstGeom prst="rect">
            <a:avLst/>
          </a:prstGeom>
          <a:ln>
            <a:noFill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9728" y="788174"/>
            <a:ext cx="1488788" cy="1116591"/>
          </a:xfrm>
          <a:prstGeom prst="rect">
            <a:avLst/>
          </a:prstGeom>
          <a:ln>
            <a:noFill/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9728" y="2007514"/>
            <a:ext cx="1488788" cy="1116591"/>
          </a:xfrm>
          <a:prstGeom prst="rect">
            <a:avLst/>
          </a:prstGeom>
          <a:ln>
            <a:noFill/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417" y="6344558"/>
            <a:ext cx="1778754" cy="1334066"/>
          </a:xfrm>
          <a:prstGeom prst="rect">
            <a:avLst/>
          </a:prstGeom>
          <a:ln>
            <a:noFill/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5484" y="6345837"/>
            <a:ext cx="1775344" cy="1331508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7089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130</TotalTime>
  <Words>177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Book Antiqua</vt:lpstr>
      <vt:lpstr>Lucida Sans</vt:lpstr>
      <vt:lpstr>Wingdings</vt:lpstr>
      <vt:lpstr>Wingdings 2</vt:lpstr>
      <vt:lpstr>Wingdings 3</vt:lpstr>
      <vt:lpstr>Apex</vt:lpstr>
      <vt:lpstr>FANTASTIC DEAL FOR A Stunning Golf Course Home!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HOUSE!!  Sunday 8/24, 1-4</dc:title>
  <dc:creator>CVH360</dc:creator>
  <cp:lastModifiedBy>A. Thomas Price</cp:lastModifiedBy>
  <cp:revision>22</cp:revision>
  <dcterms:created xsi:type="dcterms:W3CDTF">2006-08-16T00:00:00Z</dcterms:created>
  <dcterms:modified xsi:type="dcterms:W3CDTF">2017-01-04T16:21:01Z</dcterms:modified>
</cp:coreProperties>
</file>