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512" y="78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10058401" cy="777657"/>
          </a:xfrm>
        </p:spPr>
        <p:txBody>
          <a:bodyPr anchor="ctr">
            <a:normAutofit/>
          </a:bodyPr>
          <a:lstStyle/>
          <a:p>
            <a:r>
              <a:rPr lang="en-US" sz="2600" dirty="0">
                <a:solidFill>
                  <a:srgbClr val="FFFF00"/>
                </a:solidFill>
                <a:effectLst/>
              </a:rPr>
              <a:t>Stunning Home on Golf Course!</a:t>
            </a:r>
            <a:endParaRPr lang="en-US" sz="26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59970"/>
            <a:ext cx="10058400" cy="3062757"/>
          </a:xfrm>
        </p:spPr>
        <p:txBody>
          <a:bodyPr anchor="ctr">
            <a:noAutofit/>
          </a:bodyPr>
          <a:lstStyle/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Magnificent Southern traditional home has all the bells &amp; whistles! This custom built brick beauty offers everything the discriminating buyer is looking for: two fireplaces, coffered ceiling in grand living room, sweeping golf course views, wonderful gourmet kitchen with all appliances, 3-car garage, master suite on main level with luxurious master bath &amp; huge closet, oversized screened porch, large media room, four large secondary bedrooms--2 being </a:t>
            </a:r>
            <a:r>
              <a:rPr lang="en-US" sz="1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suites, loads of closet storage, huge 2/3-acre lot with irrigation system in place and wrought-iron fenced backyard with company-sized patio to enjoy those golf course views! Experience this elegant home to truly appreciate all of the customized details. Public Golf Course, with Memberships to club/pool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4600" y="801231"/>
            <a:ext cx="373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113 Pine Valley Drive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Pine Forest Country Club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29483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16024578</a:t>
            </a:r>
          </a:p>
          <a:p>
            <a:pPr algn="ctr"/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$597,000</a:t>
            </a:r>
          </a:p>
          <a:p>
            <a:pPr algn="ctr"/>
            <a:endParaRPr lang="nb-NO" sz="1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Bedroom </a:t>
            </a:r>
            <a:r>
              <a:rPr lang="nb-NO" sz="1800" b="1" i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 4 </a:t>
            </a:r>
            <a:r>
              <a:rPr lang="nb-NO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Baths</a:t>
            </a:r>
            <a:endParaRPr lang="en-US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0" y="782399"/>
            <a:ext cx="3108252" cy="2331189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6288316"/>
            <a:ext cx="100767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Darlene </a:t>
            </a:r>
            <a:r>
              <a:rPr lang="en-US" sz="1800" b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Bollettino</a:t>
            </a:r>
            <a:endParaRPr lang="en-US" sz="18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Miler Properties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Office: 843-821-1111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Cell: 843-209-8955</a:t>
            </a:r>
          </a:p>
          <a:p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dbollo84@yahoo.com</a:t>
            </a:r>
            <a:b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</a:br>
            <a:r>
              <a:rPr 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www.milerproperties.com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012" y="777657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012" y="1996997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179" y="6344558"/>
            <a:ext cx="1778754" cy="1334066"/>
          </a:xfrm>
          <a:prstGeom prst="rect">
            <a:avLst/>
          </a:prstGeom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655" y="6345837"/>
            <a:ext cx="1775344" cy="1331509"/>
          </a:xfrm>
          <a:prstGeom prst="rect">
            <a:avLst/>
          </a:prstGeom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728" y="788174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728" y="2007514"/>
            <a:ext cx="1488788" cy="1116591"/>
          </a:xfrm>
          <a:prstGeom prst="rect">
            <a:avLst/>
          </a:prstGeom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417" y="6344558"/>
            <a:ext cx="1778754" cy="1334066"/>
          </a:xfrm>
          <a:prstGeom prst="rect">
            <a:avLst/>
          </a:prstGeom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484" y="6345837"/>
            <a:ext cx="1775344" cy="133150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126</TotalTime>
  <Words>170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Stunning Home on Golf Course!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21</cp:revision>
  <dcterms:created xsi:type="dcterms:W3CDTF">2006-08-16T00:00:00Z</dcterms:created>
  <dcterms:modified xsi:type="dcterms:W3CDTF">2016-09-25T11:30:25Z</dcterms:modified>
</cp:coreProperties>
</file>