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532" y="-75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630A6294-1A72-437B-8359-9878B8FD2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8229600" cy="61722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8637270" y="6755130"/>
            <a:ext cx="1005840" cy="75438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91579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16840"/>
            <a:ext cx="8229599" cy="1739520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Spectacular view of Lake Moultrie to enjoy from the old world charm of this property. 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lodge was built in 1946 with materials from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Numertia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Plantation in Eutawville.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heart pine floor boards and the cypress walls and ceiling were cut especially for this house from wood at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Numertia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one of a kind interior captures the Arts and Crafts period/era beautifully.  The style provides a graciousness rarely found.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addition a guest cottage was built in 2001. The Robin’s son is an architect.  You will find his rendering of this addition to the property.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30" y="5105399"/>
            <a:ext cx="7694739" cy="886837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113 Porcher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Pooshee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| Bonneau, SC 29431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MLS# 20024717 | $799,000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52353" y="9229315"/>
            <a:ext cx="35098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Judy Ash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843-708-1781</a:t>
            </a:r>
            <a:b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judy@judyash.com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5246250" y="8496962"/>
            <a:ext cx="3509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10253F"/>
                </a:solidFill>
                <a:latin typeface="Century Gothic" panose="020B0502020202020204" pitchFamily="34" charset="0"/>
              </a:rPr>
              <a:t>Carolina Life Real Estate &amp; Auctions LLC</a:t>
            </a:r>
          </a:p>
          <a:p>
            <a:pPr algn="ctr"/>
            <a:r>
              <a:rPr lang="en-US" sz="1200" dirty="0">
                <a:solidFill>
                  <a:srgbClr val="10253F"/>
                </a:solidFill>
                <a:latin typeface="Century Gothic" panose="020B0502020202020204" pitchFamily="34" charset="0"/>
              </a:rPr>
              <a:t>314 E Main St</a:t>
            </a:r>
          </a:p>
          <a:p>
            <a:pPr algn="ctr"/>
            <a:r>
              <a:rPr lang="en-US" sz="1200" dirty="0">
                <a:solidFill>
                  <a:srgbClr val="10253F"/>
                </a:solidFill>
                <a:latin typeface="Century Gothic" panose="020B0502020202020204" pitchFamily="34" charset="0"/>
              </a:rPr>
              <a:t>Monks corner, SC 29461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7695" y="8001000"/>
            <a:ext cx="1341120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001000"/>
            <a:ext cx="1341119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63289D4-42E3-4B8C-B1E8-E1BED4AD7BF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55391" y="8001000"/>
            <a:ext cx="1341120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53EC0AA-30D6-473C-BEE8-2098F0065E1C}"/>
              </a:ext>
            </a:extLst>
          </p:cNvPr>
          <p:cNvSpPr txBox="1"/>
          <p:nvPr/>
        </p:nvSpPr>
        <p:spPr>
          <a:xfrm>
            <a:off x="95979" y="121199"/>
            <a:ext cx="76947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Century Gothic" panose="020B0502020202020204" pitchFamily="34" charset="0"/>
              </a:rPr>
              <a:t>Where time stands still...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ADC9E5-1576-4D8D-B968-73E53FC723C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9555950" y="6755130"/>
            <a:ext cx="1005839" cy="754380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6D9D1D1-6A30-4A3A-BF37-6B580EF73502}"/>
              </a:ext>
            </a:extLst>
          </p:cNvPr>
          <p:cNvSpPr/>
          <p:nvPr/>
        </p:nvSpPr>
        <p:spPr>
          <a:xfrm>
            <a:off x="267431" y="9229315"/>
            <a:ext cx="35098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Edy Mimms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843-224-9507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mimms@sanddollarsc.com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B4460F-09B3-4DB8-A29A-8C76CFA336C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3087" y="8001000"/>
            <a:ext cx="1341120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5CF2B79-C8CB-4855-B2FB-73465328A28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0783" y="8001000"/>
            <a:ext cx="1341120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7395D7-E2DF-4D30-826D-6D61073439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88480" y="8001000"/>
            <a:ext cx="1341120" cy="100584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319</TotalTime>
  <Words>162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113 Porcher Drive Pooshee | Bonneau, SC 29431 MLS# 20024717 | $799,000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96</cp:revision>
  <dcterms:created xsi:type="dcterms:W3CDTF">2006-08-16T00:00:00Z</dcterms:created>
  <dcterms:modified xsi:type="dcterms:W3CDTF">2020-09-08T13:49:14Z</dcterms:modified>
</cp:coreProperties>
</file>