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9" b="5069"/>
          <a:stretch/>
        </p:blipFill>
        <p:spPr>
          <a:xfrm>
            <a:off x="1853334" y="973129"/>
            <a:ext cx="3608532" cy="337497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485869" y="7474588"/>
            <a:ext cx="819932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344" y="7239000"/>
            <a:ext cx="7316917" cy="2819400"/>
          </a:xfrm>
        </p:spPr>
        <p:txBody>
          <a:bodyPr anchor="ctr">
            <a:noAutofit/>
          </a:bodyPr>
          <a:lstStyle/>
          <a:p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EAST ROOM CAN BE A DEN/OFFICE/4TH BEDROOM ETC. A NEW WATER SERVICE LINE WAS INSTALLED FROM THE METER TO THE HOME. KITCHEN APPLIANCES AND ALL FLOORING (CERAMIC WOOD LOOK, CARPET &amp; OTHER CERAMIC), COUNTER TOPS, TOILETS, SINKS, STAND ALONE SHOWER &amp; GAS HOT WATER HEATER ARE ALL NEW. AN ASSUMABLE HOME WARRANTY IS IN PLACE &amp; SELLER WILL PAY FOR A ONE YEAR EXTENSION OF THE SAME HOME WARRANTY, SELLER WILL ALSO PAY FOR A ONE TIME YARD CLEAN UP, ONE TIME INTERNAL HOUSE CLEAN &amp; A BASIC SIMPLISAFE SECURITY SYSTEM THE DAY BEFORE CLOSING. THIS HOME LOT SIZE IS APPROXIMATELY 1/3 ACRE. </a:t>
            </a:r>
          </a:p>
          <a:p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i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OFFERED BY OWNER WITH APPOINTMENT ONLY</a:t>
            </a:r>
          </a:p>
          <a:p>
            <a:r>
              <a:rPr lang="en-US"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Sheri Glover</a:t>
            </a:r>
          </a:p>
          <a:p>
            <a:r>
              <a:rPr lang="en-US"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843-834-8617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newjobs18@outlook.com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4" y="0"/>
            <a:ext cx="7312912" cy="913772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113 Stewart Street</a:t>
            </a:r>
            <a:br>
              <a:rPr lang="en-US" sz="2000" b="0" cap="none" dirty="0">
                <a:ln w="3175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Camelot Village</a:t>
            </a:r>
            <a:b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  <a:endParaRPr lang="en-US" sz="1400" cap="none" dirty="0">
              <a:ln w="3175" cmpd="sng">
                <a:noFill/>
                <a:prstDash val="solid"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-2743200" y="7348827"/>
            <a:ext cx="1524000" cy="1167241"/>
            <a:chOff x="0" y="8814959"/>
            <a:chExt cx="1524000" cy="1167241"/>
          </a:xfrm>
          <a:noFill/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  <a:grpFill/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0" y="4398857"/>
            <a:ext cx="7315200" cy="101566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dirty="0">
                <a:ln w="3175">
                  <a:noFill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OR 4 BEDROOM, 2 FULL + ONE 1/2 BATHROOMS</a:t>
            </a:r>
          </a:p>
          <a:p>
            <a:pPr algn="ctr"/>
            <a:r>
              <a:rPr lang="en-US" dirty="0">
                <a:ln w="3175">
                  <a:noFill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1386 SQUARE FEET</a:t>
            </a:r>
          </a:p>
          <a:p>
            <a:pPr algn="ctr"/>
            <a:r>
              <a:rPr lang="en-US" dirty="0">
                <a:ln w="3175">
                  <a:noFill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ASKING $173,900 ~ AGENTS PROTECTED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973" y="5345297"/>
            <a:ext cx="2497255" cy="16777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948423"/>
            <a:ext cx="731520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ln w="10541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 DRAWN TO SCALE - DRAWN CONCEPTUALLY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849935" y="5273478"/>
            <a:ext cx="855349" cy="527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7895835" y="6018625"/>
            <a:ext cx="2876809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Tommy Lovett</a:t>
            </a:r>
            <a:br>
              <a:rPr lang="en-US" sz="18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Tommy - (843) 442-1276</a:t>
            </a:r>
            <a:br>
              <a:rPr lang="en-US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1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tlovett@carolinaone.com</a:t>
            </a:r>
            <a:br>
              <a:rPr lang="en-US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www.tommylovettrealestate.com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861825F-515E-483D-87CB-AE871388F5BA}"/>
              </a:ext>
            </a:extLst>
          </p:cNvPr>
          <p:cNvGrpSpPr/>
          <p:nvPr/>
        </p:nvGrpSpPr>
        <p:grpSpPr>
          <a:xfrm>
            <a:off x="144564" y="-3365832"/>
            <a:ext cx="7034102" cy="3209289"/>
            <a:chOff x="142875" y="533400"/>
            <a:chExt cx="7034102" cy="3209289"/>
          </a:xfrm>
        </p:grpSpPr>
        <p:pic>
          <p:nvPicPr>
            <p:cNvPr id="37" name="Picture 36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1730797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533400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9" name="Picture 3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9469" y="533400"/>
              <a:ext cx="1217508" cy="812237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40" name="Picture 39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2931577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1731361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2929323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368</TotalTime>
  <Words>181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Open Sans</vt:lpstr>
      <vt:lpstr>Trebuchet MS</vt:lpstr>
      <vt:lpstr>Wingdings</vt:lpstr>
      <vt:lpstr>Wingdings 2</vt:lpstr>
      <vt:lpstr>Wingdings 3</vt:lpstr>
      <vt:lpstr>Apex</vt:lpstr>
      <vt:lpstr>113 Stewart Street Camelot Village Goose Creek, SC 29445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92</cp:revision>
  <dcterms:created xsi:type="dcterms:W3CDTF">2006-08-16T00:00:00Z</dcterms:created>
  <dcterms:modified xsi:type="dcterms:W3CDTF">2019-05-29T14:20:41Z</dcterms:modified>
</cp:coreProperties>
</file>