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49" d="100"/>
          <a:sy n="49" d="100"/>
        </p:scale>
        <p:origin x="2214"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5/29/2019</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5/29/2019</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mailto:Rick@RickWillis.com" TargetMode="Externa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5829300"/>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92971" y="7797629"/>
            <a:ext cx="1998361" cy="1498771"/>
          </a:xfrm>
          <a:prstGeom prst="rect">
            <a:avLst/>
          </a:prstGeom>
        </p:spPr>
      </p:pic>
      <p:sp>
        <p:nvSpPr>
          <p:cNvPr id="18" name="Rectangle 17"/>
          <p:cNvSpPr/>
          <p:nvPr/>
        </p:nvSpPr>
        <p:spPr>
          <a:xfrm rot="10800000">
            <a:off x="-1066800" y="49499"/>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683" y="9442847"/>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5"/>
              </a:rPr>
              <a:t>Rick@RickWillis.com</a:t>
            </a:r>
            <a:r>
              <a:rPr lang="en-US" sz="1400" dirty="0"/>
              <a:t> The Group, LLC  </a:t>
            </a:r>
          </a:p>
        </p:txBody>
      </p:sp>
      <p:sp>
        <p:nvSpPr>
          <p:cNvPr id="4" name="Rectangle 3"/>
          <p:cNvSpPr/>
          <p:nvPr/>
        </p:nvSpPr>
        <p:spPr>
          <a:xfrm>
            <a:off x="-4683" y="4114800"/>
            <a:ext cx="7781766" cy="646331"/>
          </a:xfrm>
          <a:prstGeom prst="rect">
            <a:avLst/>
          </a:prstGeom>
          <a:effectLst/>
        </p:spPr>
        <p:txBody>
          <a:bodyPr wrap="square">
            <a:spAutoFit/>
          </a:bodyPr>
          <a:lstStyle/>
          <a:p>
            <a:pPr algn="ctr"/>
            <a:r>
              <a:rPr lang="en-US" sz="3600" b="1" i="1" dirty="0">
                <a:ln w="3175">
                  <a:solidFill>
                    <a:srgbClr val="FF0000"/>
                  </a:solidFill>
                </a:ln>
                <a:solidFill>
                  <a:schemeClr val="bg1"/>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Walk to Azalea Park</a:t>
            </a:r>
            <a:endParaRPr lang="en-US" sz="2800" b="1" i="1" dirty="0">
              <a:ln w="3175">
                <a:solidFill>
                  <a:srgbClr val="FF0000"/>
                </a:solidFill>
              </a:ln>
              <a:solidFill>
                <a:schemeClr val="bg1"/>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endParaRPr>
          </a:p>
        </p:txBody>
      </p:sp>
      <p:sp>
        <p:nvSpPr>
          <p:cNvPr id="17" name="Subtitle 2"/>
          <p:cNvSpPr txBox="1">
            <a:spLocks/>
          </p:cNvSpPr>
          <p:nvPr/>
        </p:nvSpPr>
        <p:spPr>
          <a:xfrm>
            <a:off x="0" y="5833527"/>
            <a:ext cx="5583317" cy="3609320"/>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250" dirty="0">
                <a:solidFill>
                  <a:schemeClr val="tx1"/>
                </a:solidFill>
              </a:rPr>
              <a:t>Live here and you feel like your in the country...but only a few blocks from downtown Summerville. The lot is gorgeous, lots of trees, mature shrubs, and even a change of 10 feet in elevation on a lot that's more than 1/2 acre in size. Since the property is on a corner lot there is access from 2 different streets (S Magnolia and E 6th South St). The homes driveway runs through the property from 6th St to S Magnolia. The home can be entered from the front, side, and rear. </a:t>
            </a:r>
          </a:p>
          <a:p>
            <a:endParaRPr lang="en-US" sz="1250" dirty="0">
              <a:solidFill>
                <a:schemeClr val="tx1"/>
              </a:solidFill>
            </a:endParaRPr>
          </a:p>
          <a:p>
            <a:r>
              <a:rPr lang="en-US" sz="1250" dirty="0">
                <a:solidFill>
                  <a:schemeClr val="tx1"/>
                </a:solidFill>
              </a:rPr>
              <a:t>When you enter you feel like you are in a rustic cabin. There are knotty pine wood walls (if you paint white you will have a wonderful texture and brighten up the rooms) and hardwood floor throughout. There is a huge eat in kitchen that was added to the home after it was originally built. When you look out the window you see almost nothing but trees and shrubs. To the rear of the home is a 2 car garage, workshop, and porch with a hot tub. </a:t>
            </a:r>
          </a:p>
          <a:p>
            <a:endParaRPr lang="en-US" sz="1250" dirty="0">
              <a:solidFill>
                <a:schemeClr val="tx1"/>
              </a:solidFill>
            </a:endParaRPr>
          </a:p>
          <a:p>
            <a:r>
              <a:rPr lang="en-US" sz="1250" dirty="0">
                <a:solidFill>
                  <a:schemeClr val="tx1"/>
                </a:solidFill>
              </a:rPr>
              <a:t>The usable square footage can be easily increased by adding a "mini-split" HVAC to the side enclosed porch. The roof and HVAC are almost new and the home is in excellent condition.</a:t>
            </a:r>
            <a:endParaRPr lang="en-US" sz="1250" i="1" dirty="0">
              <a:solidFill>
                <a:schemeClr val="tx1"/>
              </a:solidFill>
            </a:endParaRPr>
          </a:p>
        </p:txBody>
      </p:sp>
      <p:grpSp>
        <p:nvGrpSpPr>
          <p:cNvPr id="20" name="Group 19"/>
          <p:cNvGrpSpPr/>
          <p:nvPr/>
        </p:nvGrpSpPr>
        <p:grpSpPr>
          <a:xfrm>
            <a:off x="-2669124" y="1182534"/>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3" name="Rectangle 2"/>
          <p:cNvSpPr/>
          <p:nvPr/>
        </p:nvSpPr>
        <p:spPr>
          <a:xfrm>
            <a:off x="1" y="4817864"/>
            <a:ext cx="7772399" cy="1015663"/>
          </a:xfrm>
          <a:prstGeom prst="rect">
            <a:avLst/>
          </a:prstGeom>
          <a:solidFill>
            <a:schemeClr val="tx2"/>
          </a:solidFill>
        </p:spPr>
        <p:txBody>
          <a:bodyPr wrap="square">
            <a:spAutoFit/>
          </a:bodyPr>
          <a:lstStyle/>
          <a:p>
            <a:pPr algn="ctr"/>
            <a:r>
              <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113 E 6th South Street</a:t>
            </a:r>
          </a:p>
          <a:p>
            <a:pPr algn="ctr"/>
            <a:r>
              <a:rPr lang="en-US" sz="1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Summerville, SC 29483</a:t>
            </a:r>
          </a:p>
          <a:p>
            <a:pPr algn="ctr"/>
            <a:r>
              <a:rPr lang="en-US" sz="1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MLS# 19006668 ~ $349,900</a:t>
            </a: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88000" y="6058670"/>
            <a:ext cx="2003332" cy="1502499"/>
          </a:xfrm>
          <a:prstGeom prst="rect">
            <a:avLst/>
          </a:prstGeom>
        </p:spPr>
      </p:pic>
      <p:sp>
        <p:nvSpPr>
          <p:cNvPr id="6" name="Rectangle 5">
            <a:extLst>
              <a:ext uri="{FF2B5EF4-FFF2-40B4-BE49-F238E27FC236}">
                <a16:creationId xmlns:a16="http://schemas.microsoft.com/office/drawing/2014/main" id="{FA2FBEEA-E409-4609-BC17-9B686FB8DFA0}"/>
              </a:ext>
            </a:extLst>
          </p:cNvPr>
          <p:cNvSpPr/>
          <p:nvPr/>
        </p:nvSpPr>
        <p:spPr>
          <a:xfrm>
            <a:off x="76200" y="104292"/>
            <a:ext cx="7619999" cy="1316808"/>
          </a:xfrm>
          <a:prstGeom prst="rect">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F414277-066C-4772-9EA1-27C8F43F5822}"/>
              </a:ext>
            </a:extLst>
          </p:cNvPr>
          <p:cNvSpPr/>
          <p:nvPr/>
        </p:nvSpPr>
        <p:spPr>
          <a:xfrm>
            <a:off x="-4683" y="104292"/>
            <a:ext cx="7781766" cy="1323439"/>
          </a:xfrm>
          <a:prstGeom prst="rect">
            <a:avLst/>
          </a:prstGeom>
          <a:effectLst/>
        </p:spPr>
        <p:txBody>
          <a:bodyPr wrap="square">
            <a:spAutoFit/>
          </a:bodyPr>
          <a:lstStyle/>
          <a:p>
            <a:pPr algn="ctr"/>
            <a:r>
              <a:rPr lang="en-US" sz="4000" b="1" dirty="0">
                <a:ln w="3175">
                  <a:solidFill>
                    <a:schemeClr val="bg1"/>
                  </a:solidFill>
                </a:ln>
                <a:solidFill>
                  <a:srgbClr val="FF0000"/>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Summerville</a:t>
            </a:r>
          </a:p>
          <a:p>
            <a:pPr algn="ctr"/>
            <a:r>
              <a:rPr lang="en-US" sz="4000" b="1" dirty="0">
                <a:ln w="3175">
                  <a:solidFill>
                    <a:schemeClr val="bg1"/>
                  </a:solidFill>
                </a:ln>
                <a:solidFill>
                  <a:srgbClr val="FF0000"/>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Historic District</a:t>
            </a:r>
            <a:endParaRPr lang="en-US" sz="2400" b="1" dirty="0">
              <a:ln w="3175">
                <a:solidFill>
                  <a:schemeClr val="bg1"/>
                </a:solidFill>
              </a:ln>
              <a:solidFill>
                <a:srgbClr val="FF0000"/>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endParaRPr>
          </a:p>
        </p:txBody>
      </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2893</TotalTime>
  <Words>276</Words>
  <Application>Microsoft Office PowerPoint</Application>
  <PresentationFormat>Custom</PresentationFormat>
  <Paragraphs>16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Black</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125</cp:revision>
  <dcterms:created xsi:type="dcterms:W3CDTF">2006-08-16T00:00:00Z</dcterms:created>
  <dcterms:modified xsi:type="dcterms:W3CDTF">2019-05-29T12:12:08Z</dcterms:modified>
</cp:coreProperties>
</file>