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1968" y="5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7/13/2021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2000" r="-3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1" y="675651"/>
            <a:ext cx="6497112" cy="4852693"/>
          </a:xfrm>
          <a:prstGeom prst="rect">
            <a:avLst/>
          </a:prstGeom>
          <a:ln>
            <a:noFill/>
          </a:ln>
          <a:effectLst/>
        </p:spPr>
      </p:pic>
      <p:sp>
        <p:nvSpPr>
          <p:cNvPr id="3" name="Subtitle 2"/>
          <p:cNvSpPr>
            <a:spLocks noGrp="1"/>
          </p:cNvSpPr>
          <p:nvPr>
            <p:ph type="subTitle" idx="1"/>
          </p:nvPr>
        </p:nvSpPr>
        <p:spPr>
          <a:xfrm>
            <a:off x="1524001" y="5528344"/>
            <a:ext cx="6497112" cy="3433228"/>
          </a:xfrm>
        </p:spPr>
        <p:txBody>
          <a:bodyPr anchor="ctr">
            <a:noAutofit/>
          </a:bodyPr>
          <a:lstStyle/>
          <a:p>
            <a:r>
              <a:rPr lang="en-US" sz="1600" dirty="0">
                <a:solidFill>
                  <a:schemeClr val="bg1"/>
                </a:solidFill>
                <a:effectLst>
                  <a:outerShdw blurRad="38100" dist="38100" dir="2700000" algn="tl">
                    <a:srgbClr val="000000">
                      <a:alpha val="43137"/>
                    </a:srgbClr>
                  </a:outerShdw>
                </a:effectLst>
                <a:latin typeface="Georgia" panose="02040502050405020303" pitchFamily="18" charset="0"/>
              </a:rPr>
              <a:t>THIS NEW MOBILE HOME (WITH NO CARPET FLOORING) HAS 3 BEDROOMS AND 2 BATHS ON A LARGE LOT (OVER HALF OF AN ACRE) WITH FRONT PORCH AS WELL AS DECK ON THE BACK. OPEN FLOOR PLAN (LIVING/DINING /KITCHEN) WITH KITCHEN ISLAND FOR GATHERINGS OR ENTERTAINING. ALSO HAVE FLEX SPACE THAT MIGHT BE PLAYROOM, OFFICE OR 4TH BEDROOM. MASTER SUITE IS ALSO SEPARATE FROM THE OTHER BEDROOMS. THIS HOME HAS NEVER BEEN LIVED IN. IT IS MOVE IN READY JUST BRING YOUR BELONGINGS. ALSO CLOSE TO SHOPPING AND COMMUNITY PARK. CLOSE TO SEVERAL PUBLIC BOAT LANDINGS. MAKE YOUR APPOINTMENT TODAY.</a:t>
            </a:r>
            <a:endParaRPr lang="en-US" sz="1600" b="1" i="1"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13" name="Rectangle 12"/>
          <p:cNvSpPr/>
          <p:nvPr/>
        </p:nvSpPr>
        <p:spPr>
          <a:xfrm>
            <a:off x="212249" y="9259906"/>
            <a:ext cx="7772400" cy="646331"/>
          </a:xfrm>
          <a:prstGeom prst="rect">
            <a:avLst/>
          </a:prstGeom>
        </p:spPr>
        <p:txBody>
          <a:bodyPr wrap="square">
            <a:spAutoFit/>
          </a:bodyPr>
          <a:lstStyle/>
          <a:p>
            <a:pPr algn="r"/>
            <a:r>
              <a:rPr lang="en-US" sz="1200" b="1" dirty="0">
                <a:solidFill>
                  <a:schemeClr val="bg1"/>
                </a:solidFill>
                <a:effectLst>
                  <a:outerShdw blurRad="38100" dist="38100" dir="2700000" algn="tl">
                    <a:srgbClr val="000000">
                      <a:alpha val="43137"/>
                    </a:srgbClr>
                  </a:outerShdw>
                </a:effectLst>
                <a:latin typeface="Georgia" panose="02040502050405020303" pitchFamily="18" charset="0"/>
              </a:rPr>
              <a:t>Carla C Davis</a:t>
            </a:r>
          </a:p>
          <a:p>
            <a:pPr algn="r"/>
            <a:r>
              <a:rPr lang="en-US" sz="1200" dirty="0">
                <a:solidFill>
                  <a:schemeClr val="bg1"/>
                </a:solidFill>
                <a:effectLst>
                  <a:outerShdw blurRad="38100" dist="38100" dir="2700000" algn="tl">
                    <a:srgbClr val="000000">
                      <a:alpha val="43137"/>
                    </a:srgbClr>
                  </a:outerShdw>
                </a:effectLst>
                <a:latin typeface="Georgia" panose="02040502050405020303" pitchFamily="18" charset="0"/>
              </a:rPr>
              <a:t>Mobile - (843) 437-4873</a:t>
            </a:r>
          </a:p>
          <a:p>
            <a:pPr algn="r"/>
            <a:r>
              <a:rPr lang="en-US" sz="1200" dirty="0">
                <a:solidFill>
                  <a:schemeClr val="bg1"/>
                </a:solidFill>
                <a:effectLst>
                  <a:outerShdw blurRad="38100" dist="38100" dir="2700000" algn="tl">
                    <a:srgbClr val="000000">
                      <a:alpha val="43137"/>
                    </a:srgbClr>
                  </a:outerShdw>
                </a:effectLst>
                <a:latin typeface="Georgia" panose="02040502050405020303" pitchFamily="18" charset="0"/>
              </a:rPr>
              <a:t>gaweber@tds.net</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359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05005" y="9282988"/>
            <a:ext cx="2077372" cy="600164"/>
          </a:xfrm>
          <a:prstGeom prst="rect">
            <a:avLst/>
          </a:prstGeom>
        </p:spPr>
        <p:txBody>
          <a:bodyPr wrap="square">
            <a:spAutoFit/>
          </a:bodyPr>
          <a:lstStyle/>
          <a:p>
            <a:pPr algn="ctr"/>
            <a:r>
              <a:rPr lang="en-US" sz="1100" dirty="0">
                <a:solidFill>
                  <a:schemeClr val="bg1"/>
                </a:solidFill>
                <a:effectLst>
                  <a:outerShdw blurRad="38100" dist="38100" dir="2700000" algn="tl">
                    <a:srgbClr val="000000">
                      <a:alpha val="43137"/>
                    </a:srgbClr>
                  </a:outerShdw>
                </a:effectLst>
                <a:latin typeface="Georgia" panose="02040502050405020303" pitchFamily="18" charset="0"/>
              </a:rPr>
              <a:t>AgentOwned Premiere Group</a:t>
            </a:r>
          </a:p>
          <a:p>
            <a:pPr algn="ctr"/>
            <a:r>
              <a:rPr lang="en-US" sz="1100" dirty="0">
                <a:solidFill>
                  <a:schemeClr val="bg1"/>
                </a:solidFill>
                <a:effectLst>
                  <a:outerShdw blurRad="38100" dist="38100" dir="2700000" algn="tl">
                    <a:srgbClr val="000000">
                      <a:alpha val="43137"/>
                    </a:srgbClr>
                  </a:outerShdw>
                </a:effectLst>
                <a:latin typeface="Georgia" panose="02040502050405020303" pitchFamily="18" charset="0"/>
              </a:rPr>
              <a:t>141 A N. Main Street</a:t>
            </a:r>
          </a:p>
          <a:p>
            <a:pPr algn="ctr"/>
            <a:r>
              <a:rPr lang="en-US" sz="1100" dirty="0">
                <a:solidFill>
                  <a:schemeClr val="bg1"/>
                </a:solidFill>
                <a:effectLst>
                  <a:outerShdw blurRad="38100" dist="38100" dir="2700000" algn="tl">
                    <a:srgbClr val="000000">
                      <a:alpha val="43137"/>
                    </a:srgbClr>
                  </a:outerShdw>
                </a:effectLst>
                <a:latin typeface="Georgia" panose="02040502050405020303" pitchFamily="18" charset="0"/>
              </a:rPr>
              <a:t>Summerville, SC 29483</a:t>
            </a:r>
          </a:p>
        </p:txBody>
      </p:sp>
      <p:sp>
        <p:nvSpPr>
          <p:cNvPr id="5" name="Rectangle 4"/>
          <p:cNvSpPr/>
          <p:nvPr/>
        </p:nvSpPr>
        <p:spPr>
          <a:xfrm>
            <a:off x="1524002" y="4451126"/>
            <a:ext cx="6497112" cy="1077218"/>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113 First Street</a:t>
            </a:r>
          </a:p>
          <a:p>
            <a:pPr algn="ctr"/>
            <a:r>
              <a:rPr lang="en-US" sz="1800" dirty="0">
                <a:solidFill>
                  <a:schemeClr val="bg1"/>
                </a:solidFill>
                <a:effectLst>
                  <a:outerShdw blurRad="38100" dist="38100" dir="2700000" algn="tl">
                    <a:srgbClr val="000000">
                      <a:alpha val="43137"/>
                    </a:srgbClr>
                  </a:outerShdw>
                </a:effectLst>
                <a:latin typeface="Georgia" panose="02040502050405020303" pitchFamily="18" charset="0"/>
              </a:rPr>
              <a:t>Eutawville, SC 29048 | MLS# 21018870 | $189,900 </a:t>
            </a:r>
          </a:p>
          <a:p>
            <a:pPr algn="ctr"/>
            <a:r>
              <a:rPr lang="en-US" sz="1800" dirty="0">
                <a:solidFill>
                  <a:schemeClr val="bg1"/>
                </a:solidFill>
                <a:effectLst>
                  <a:outerShdw blurRad="38100" dist="38100" dir="2700000" algn="tl">
                    <a:srgbClr val="000000">
                      <a:alpha val="43137"/>
                    </a:srgbClr>
                  </a:outerShdw>
                </a:effectLst>
                <a:latin typeface="Georgia" panose="02040502050405020303" pitchFamily="18" charset="0"/>
              </a:rPr>
              <a:t>3 Beds | 2  Baths | 1,456 Square Feet</a:t>
            </a:r>
            <a:endParaRPr lang="en-US" sz="1800"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8487" y="675651"/>
            <a:ext cx="1143000" cy="1143000"/>
          </a:xfrm>
          <a:prstGeom prst="rect">
            <a:avLst/>
          </a:prstGeom>
          <a:ln>
            <a:noFill/>
          </a:ln>
          <a:effectLst/>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08487" y="6186497"/>
            <a:ext cx="1143000" cy="857250"/>
          </a:xfrm>
          <a:prstGeom prst="rect">
            <a:avLst/>
          </a:prstGeom>
          <a:ln>
            <a:noFill/>
          </a:ln>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08487" y="8047174"/>
            <a:ext cx="1143000" cy="853441"/>
          </a:xfrm>
          <a:prstGeom prst="rect">
            <a:avLst/>
          </a:prstGeom>
          <a:ln>
            <a:noFill/>
          </a:ln>
          <a:effectLst/>
        </p:spPr>
      </p:pic>
      <p:sp>
        <p:nvSpPr>
          <p:cNvPr id="11" name="Rectangle 10"/>
          <p:cNvSpPr/>
          <p:nvPr/>
        </p:nvSpPr>
        <p:spPr>
          <a:xfrm>
            <a:off x="228600" y="30779"/>
            <a:ext cx="7772401" cy="584775"/>
          </a:xfrm>
          <a:prstGeom prst="rect">
            <a:avLst/>
          </a:prstGeom>
          <a:noFill/>
        </p:spPr>
        <p:txBody>
          <a:bodyPr wrap="square" lIns="91440" tIns="45720" rIns="91440" bIns="45720" anchor="ctr">
            <a:spAutoFit/>
          </a:bodyPr>
          <a:lstStyle/>
          <a:p>
            <a:pPr algn="ctr"/>
            <a:r>
              <a:rPr lang="en-US" sz="3200" i="1" dirty="0">
                <a:ln w="3175">
                  <a:solidFill>
                    <a:schemeClr val="tx1"/>
                  </a:solidFill>
                </a:ln>
                <a:solidFill>
                  <a:schemeClr val="bg1"/>
                </a:solidFill>
                <a:effectLst>
                  <a:outerShdw blurRad="38100" dist="38100" dir="2700000" algn="tl">
                    <a:srgbClr val="000000">
                      <a:alpha val="43137"/>
                    </a:srgbClr>
                  </a:outerShdw>
                </a:effectLst>
                <a:latin typeface="Georgia" panose="02040502050405020303" pitchFamily="18" charset="0"/>
              </a:rPr>
              <a:t>THIS IS A MUST SEE PROPERTY</a:t>
            </a: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08487" y="3111637"/>
            <a:ext cx="1143000" cy="1143000"/>
          </a:xfrm>
          <a:prstGeom prst="rect">
            <a:avLst/>
          </a:prstGeom>
          <a:ln>
            <a:noFill/>
          </a:ln>
          <a:effec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08487" y="4329630"/>
            <a:ext cx="1143000" cy="853440"/>
          </a:xfrm>
          <a:prstGeom prst="rect">
            <a:avLst/>
          </a:prstGeom>
          <a:ln>
            <a:noFill/>
          </a:ln>
          <a:effectLst/>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08487" y="1893644"/>
            <a:ext cx="1143000" cy="1143000"/>
          </a:xfrm>
          <a:prstGeom prst="rect">
            <a:avLst/>
          </a:prstGeom>
          <a:ln>
            <a:noFill/>
          </a:ln>
          <a:effec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08487" y="5258063"/>
            <a:ext cx="1143000" cy="853441"/>
          </a:xfrm>
          <a:prstGeom prst="rect">
            <a:avLst/>
          </a:prstGeom>
          <a:ln>
            <a:noFill/>
          </a:ln>
          <a:effectLst/>
        </p:spPr>
      </p:pic>
      <p:pic>
        <p:nvPicPr>
          <p:cNvPr id="2" name="Picture 1">
            <a:extLst>
              <a:ext uri="{FF2B5EF4-FFF2-40B4-BE49-F238E27FC236}">
                <a16:creationId xmlns:a16="http://schemas.microsoft.com/office/drawing/2014/main" id="{04B1A5CB-B4E1-492F-BB73-3F3FEE7C5514}"/>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08487" y="7118740"/>
            <a:ext cx="1143000" cy="853441"/>
          </a:xfrm>
          <a:prstGeom prst="rect">
            <a:avLst/>
          </a:prstGeom>
          <a:ln>
            <a:noFill/>
          </a:ln>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174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33</cp:revision>
  <dcterms:created xsi:type="dcterms:W3CDTF">2006-08-16T00:00:00Z</dcterms:created>
  <dcterms:modified xsi:type="dcterms:W3CDTF">2021-07-13T11:59:20Z</dcterms:modified>
</cp:coreProperties>
</file>