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3/6/2021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3/6/2021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hyperlink" Target="https://charlestonvirtualhomes.com/20024717" TargetMode="External"/><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 y="0"/>
            <a:ext cx="8229600" cy="6172200"/>
          </a:xfrm>
          <a:prstGeom prst="rect">
            <a:avLst/>
          </a:prstGeom>
          <a:ln>
            <a:solidFill>
              <a:schemeClr val="bg1"/>
            </a:solidFill>
          </a:ln>
          <a:effec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rot="5400000">
            <a:off x="8637270" y="6755130"/>
            <a:ext cx="1005840" cy="754380"/>
          </a:xfrm>
          <a:prstGeom prst="rect">
            <a:avLst/>
          </a:prstGeom>
          <a:ln>
            <a:noFill/>
          </a:ln>
          <a:effectLst/>
        </p:spPr>
      </p:pic>
      <p:sp>
        <p:nvSpPr>
          <p:cNvPr id="21" name="Rectangle 20"/>
          <p:cNvSpPr/>
          <p:nvPr/>
        </p:nvSpPr>
        <p:spPr>
          <a:xfrm>
            <a:off x="228601" y="91579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216840"/>
            <a:ext cx="8229599" cy="1739520"/>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One of a kind and rarely available lakefront property with 90 feet waterfront access. This fantastic property has been owned by the same family for 4 generations and provided years of joy and sweet memories. Now is your time to relax and enjoy. Antique heart pine floor throughout and local Cyprus ceilings in living area. Enjoy the view from the expansive screened porch overlooking the lake. Needs TLC but a very rare opportunity. Additional detached apartment with one bedroom, bath. and kitchen. Dock and boat lift are already in place. There is a separate detached guest house. More information and history available for serious inquires.</a:t>
            </a:r>
          </a:p>
          <a:p>
            <a:r>
              <a:rPr lang="en-US" sz="1300"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hlinkClick r:id="rId4"/>
              </a:rPr>
              <a:t>Be sure to check out the Slideshow and Matterport Tour!</a:t>
            </a:r>
            <a:endParaRPr lang="en-US" sz="1300"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267430" y="5105399"/>
            <a:ext cx="7694739" cy="886837"/>
          </a:xfrm>
        </p:spPr>
        <p:txBody>
          <a:bodyPr anchor="t">
            <a:noAutofit/>
            <a:scene3d>
              <a:camera prst="orthographicFront"/>
              <a:lightRig rig="soft" dir="t">
                <a:rot lat="0" lon="0" rev="17220000"/>
              </a:lightRig>
            </a:scene3d>
            <a:sp3d prstMaterial="softEdge"/>
          </a:bodyPr>
          <a:lstStyle/>
          <a:p>
            <a:pPr algn="l"/>
            <a: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113 Porcher Drive</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err="1">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Pooshee</a:t>
            </a: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 | Bonneau, SC 29431</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20024717 | $797,000</a:t>
            </a:r>
            <a:endParaRPr lang="en-US" sz="1200" i="1" cap="none" dirty="0">
              <a:ln w="10541" cmpd="sng">
                <a:noFill/>
                <a:prstDash val="solid"/>
              </a:ln>
              <a:solidFill>
                <a:schemeClr val="tx1"/>
              </a:solidFill>
              <a:effectLst>
                <a:outerShdw blurRad="38100" dist="38100" dir="2700000" algn="tl">
                  <a:srgbClr val="000000">
                    <a:alpha val="43137"/>
                  </a:srgbClr>
                </a:outerShdw>
              </a:effectLst>
              <a:highlight>
                <a:srgbClr val="FFFF00"/>
              </a:highlight>
              <a:latin typeface="Century Gothic" panose="020B0502020202020204" pitchFamily="34" charset="0"/>
            </a:endParaRPr>
          </a:p>
        </p:txBody>
      </p:sp>
      <p:sp>
        <p:nvSpPr>
          <p:cNvPr id="17" name="Rectangle 16"/>
          <p:cNvSpPr/>
          <p:nvPr/>
        </p:nvSpPr>
        <p:spPr>
          <a:xfrm>
            <a:off x="4452353" y="9229315"/>
            <a:ext cx="3509817" cy="707886"/>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Judy Ash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843-708-1781</a:t>
            </a:r>
            <a:br>
              <a:rPr lang="en-US" sz="11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judy@judyash.com</a:t>
            </a:r>
          </a:p>
        </p:txBody>
      </p:sp>
      <p:sp>
        <p:nvSpPr>
          <p:cNvPr id="18" name="Rectangle 17"/>
          <p:cNvSpPr/>
          <p:nvPr/>
        </p:nvSpPr>
        <p:spPr>
          <a:xfrm>
            <a:off x="-5246250" y="8496962"/>
            <a:ext cx="3509817" cy="646331"/>
          </a:xfrm>
          <a:prstGeom prst="rect">
            <a:avLst/>
          </a:prstGeom>
        </p:spPr>
        <p:txBody>
          <a:bodyPr wrap="square">
            <a:spAutoFit/>
          </a:bodyPr>
          <a:lstStyle/>
          <a:p>
            <a:pPr algn="ctr"/>
            <a:r>
              <a:rPr lang="en-US" sz="1200" dirty="0">
                <a:solidFill>
                  <a:srgbClr val="10253F"/>
                </a:solidFill>
                <a:latin typeface="Century Gothic" panose="020B0502020202020204" pitchFamily="34" charset="0"/>
              </a:rPr>
              <a:t>Carolina Life Real Estate &amp; Auctions LLC</a:t>
            </a:r>
          </a:p>
          <a:p>
            <a:pPr algn="ctr"/>
            <a:r>
              <a:rPr lang="en-US" sz="1200" dirty="0">
                <a:solidFill>
                  <a:srgbClr val="10253F"/>
                </a:solidFill>
                <a:latin typeface="Century Gothic" panose="020B0502020202020204" pitchFamily="34" charset="0"/>
              </a:rPr>
              <a:t>314 E Main St</a:t>
            </a:r>
          </a:p>
          <a:p>
            <a:pPr algn="ctr"/>
            <a:r>
              <a:rPr lang="en-US" sz="1200" dirty="0">
                <a:solidFill>
                  <a:srgbClr val="10253F"/>
                </a:solidFill>
                <a:latin typeface="Century Gothic" panose="020B0502020202020204" pitchFamily="34" charset="0"/>
              </a:rPr>
              <a:t>Monks corner, SC 29461</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755391" y="7994042"/>
            <a:ext cx="1341120" cy="1005840"/>
          </a:xfrm>
          <a:prstGeom prst="rect">
            <a:avLst/>
          </a:prstGeom>
          <a:ln>
            <a:solidFill>
              <a:schemeClr val="bg1"/>
            </a:solidFill>
          </a:ln>
          <a:effectLst/>
        </p:spPr>
      </p:pic>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7994042"/>
            <a:ext cx="1341119" cy="1005839"/>
          </a:xfrm>
          <a:prstGeom prst="rect">
            <a:avLst/>
          </a:prstGeom>
          <a:ln>
            <a:solidFill>
              <a:schemeClr val="bg1"/>
            </a:solidFill>
          </a:ln>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377695" y="7994042"/>
            <a:ext cx="1341120" cy="1005840"/>
          </a:xfrm>
          <a:prstGeom prst="rect">
            <a:avLst/>
          </a:prstGeom>
          <a:ln>
            <a:solidFill>
              <a:schemeClr val="bg1"/>
            </a:solidFill>
          </a:ln>
          <a:effectLst/>
        </p:spPr>
      </p:pic>
      <p:sp>
        <p:nvSpPr>
          <p:cNvPr id="20" name="TextBox 19">
            <a:extLst>
              <a:ext uri="{FF2B5EF4-FFF2-40B4-BE49-F238E27FC236}">
                <a16:creationId xmlns:a16="http://schemas.microsoft.com/office/drawing/2014/main" id="{753EC0AA-30D6-473C-BEE8-2098F0065E1C}"/>
              </a:ext>
            </a:extLst>
          </p:cNvPr>
          <p:cNvSpPr txBox="1"/>
          <p:nvPr/>
        </p:nvSpPr>
        <p:spPr>
          <a:xfrm>
            <a:off x="0" y="121199"/>
            <a:ext cx="8229599" cy="523220"/>
          </a:xfrm>
          <a:prstGeom prst="rect">
            <a:avLst/>
          </a:prstGeom>
          <a:noFill/>
        </p:spPr>
        <p:txBody>
          <a:bodyPr wrap="square">
            <a:spAutoFit/>
          </a:bodyPr>
          <a:lstStyle/>
          <a:p>
            <a:pPr algn="r"/>
            <a:r>
              <a:rPr lang="en-US" sz="2800" i="1" dirty="0">
                <a:solidFill>
                  <a:schemeClr val="bg1"/>
                </a:solidFill>
                <a:latin typeface="Century Gothic" panose="020B0502020202020204" pitchFamily="34" charset="0"/>
              </a:rPr>
              <a:t>Where time stands still...</a:t>
            </a:r>
          </a:p>
        </p:txBody>
      </p:sp>
      <p:pic>
        <p:nvPicPr>
          <p:cNvPr id="5" name="Picture 4">
            <a:extLst>
              <a:ext uri="{FF2B5EF4-FFF2-40B4-BE49-F238E27FC236}">
                <a16:creationId xmlns:a16="http://schemas.microsoft.com/office/drawing/2014/main" id="{AFADC9E5-1576-4D8D-B968-73E53FC723C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rot="5400000">
            <a:off x="9555950" y="6755130"/>
            <a:ext cx="1005839" cy="754380"/>
          </a:xfrm>
          <a:prstGeom prst="rect">
            <a:avLst/>
          </a:prstGeom>
          <a:ln>
            <a:noFill/>
          </a:ln>
          <a:effectLst/>
        </p:spPr>
      </p:pic>
      <p:sp>
        <p:nvSpPr>
          <p:cNvPr id="6" name="Rectangle 5">
            <a:extLst>
              <a:ext uri="{FF2B5EF4-FFF2-40B4-BE49-F238E27FC236}">
                <a16:creationId xmlns:a16="http://schemas.microsoft.com/office/drawing/2014/main" id="{46D9D1D1-6A30-4A3A-BF37-6B580EF73502}"/>
              </a:ext>
            </a:extLst>
          </p:cNvPr>
          <p:cNvSpPr/>
          <p:nvPr/>
        </p:nvSpPr>
        <p:spPr>
          <a:xfrm>
            <a:off x="267431" y="9229315"/>
            <a:ext cx="3509817" cy="707886"/>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Edy Mimms</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843-224-9507</a:t>
            </a:r>
          </a:p>
          <a:p>
            <a:pPr algn="ctr"/>
            <a:r>
              <a:rPr lang="en-US" sz="1100" dirty="0">
                <a:solidFill>
                  <a:srgbClr val="10253F"/>
                </a:solidFill>
                <a:latin typeface="Century Gothic" panose="020B0502020202020204" pitchFamily="34" charset="0"/>
              </a:rPr>
              <a:t>mimms@sanddollarsc.com</a:t>
            </a:r>
          </a:p>
        </p:txBody>
      </p:sp>
      <p:pic>
        <p:nvPicPr>
          <p:cNvPr id="4" name="Picture 3">
            <a:extLst>
              <a:ext uri="{FF2B5EF4-FFF2-40B4-BE49-F238E27FC236}">
                <a16:creationId xmlns:a16="http://schemas.microsoft.com/office/drawing/2014/main" id="{4CB4460F-09B3-4DB8-A29A-8C76CFA336C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133087" y="7994042"/>
            <a:ext cx="1341120" cy="1005840"/>
          </a:xfrm>
          <a:prstGeom prst="rect">
            <a:avLst/>
          </a:prstGeom>
          <a:ln>
            <a:solidFill>
              <a:schemeClr val="bg1"/>
            </a:solidFill>
          </a:ln>
          <a:effectLst/>
        </p:spPr>
      </p:pic>
      <p:pic>
        <p:nvPicPr>
          <p:cNvPr id="8" name="Picture 7">
            <a:extLst>
              <a:ext uri="{FF2B5EF4-FFF2-40B4-BE49-F238E27FC236}">
                <a16:creationId xmlns:a16="http://schemas.microsoft.com/office/drawing/2014/main" id="{75CF2B79-C8CB-4855-B2FB-73465328A28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510783" y="7994042"/>
            <a:ext cx="1341120" cy="1005839"/>
          </a:xfrm>
          <a:prstGeom prst="rect">
            <a:avLst/>
          </a:prstGeom>
          <a:ln>
            <a:solidFill>
              <a:schemeClr val="bg1"/>
            </a:solidFill>
          </a:ln>
          <a:effectLst/>
        </p:spPr>
      </p:pic>
      <p:pic>
        <p:nvPicPr>
          <p:cNvPr id="9" name="Picture 8">
            <a:extLst>
              <a:ext uri="{FF2B5EF4-FFF2-40B4-BE49-F238E27FC236}">
                <a16:creationId xmlns:a16="http://schemas.microsoft.com/office/drawing/2014/main" id="{A27395D7-E2DF-4D30-826D-6D6107343954}"/>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888480" y="7994042"/>
            <a:ext cx="1341120" cy="1005839"/>
          </a:xfrm>
          <a:prstGeom prst="rect">
            <a:avLst/>
          </a:prstGeom>
          <a:ln>
            <a:solidFill>
              <a:schemeClr val="bg1"/>
            </a:solidFill>
          </a:ln>
          <a:effectLst/>
        </p:spPr>
      </p:pic>
      <p:pic>
        <p:nvPicPr>
          <p:cNvPr id="19" name="Picture 18">
            <a:extLst>
              <a:ext uri="{FF2B5EF4-FFF2-40B4-BE49-F238E27FC236}">
                <a16:creationId xmlns:a16="http://schemas.microsoft.com/office/drawing/2014/main" id="{EE6D7986-EA15-439A-B106-252E11E641EE}"/>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8391325" y="1621"/>
            <a:ext cx="8229600" cy="6172200"/>
          </a:xfrm>
          <a:prstGeom prst="rect">
            <a:avLst/>
          </a:prstGeom>
          <a:ln>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334</TotalTime>
  <Words>185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113 Porcher Drive Pooshee | Bonneau, SC 29431 MLS# 20024717 | $797,000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98</cp:revision>
  <dcterms:created xsi:type="dcterms:W3CDTF">2006-08-16T00:00:00Z</dcterms:created>
  <dcterms:modified xsi:type="dcterms:W3CDTF">2021-03-07T01:54:47Z</dcterms:modified>
</cp:coreProperties>
</file>