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617220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1066799"/>
          </a:xfrm>
          <a:noFill/>
          <a:effectLst/>
        </p:spPr>
        <p:txBody>
          <a:bodyPr anchor="t">
            <a:noAutofit/>
          </a:bodyPr>
          <a:lstStyle/>
          <a:p>
            <a:r>
              <a:rPr lang="en-US" sz="3200" b="1" i="1" dirty="0">
                <a:latin typeface="Cookie" panose="02000000000000000000" pitchFamily="2" charset="0"/>
              </a:rPr>
              <a:t>Two Furnished Condos at North Shore at Lake Marion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464314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1140 Bridgeview Ln #C202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Summerton, SC 29148 | MLS# 155479 | $438,000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 Beds | 3 Baths | 1,922 sqft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281065-30E8-D65D-3F23-24F76FFEEA15}"/>
              </a:ext>
            </a:extLst>
          </p:cNvPr>
          <p:cNvSpPr/>
          <p:nvPr/>
        </p:nvSpPr>
        <p:spPr>
          <a:xfrm>
            <a:off x="4114800" y="5464314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1142 Bridgeview Ln #203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Summerton, SC 29148 | MLS# 155810 | $449,000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 Beds | 3 Baths | 1,922 sqft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1D203A-781E-C6ED-69D5-AB9998DCE9A5}"/>
              </a:ext>
            </a:extLst>
          </p:cNvPr>
          <p:cNvGrpSpPr/>
          <p:nvPr/>
        </p:nvGrpSpPr>
        <p:grpSpPr>
          <a:xfrm>
            <a:off x="221195" y="6257769"/>
            <a:ext cx="7787211" cy="2573566"/>
            <a:chOff x="221195" y="6257769"/>
            <a:chExt cx="7787211" cy="257356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FFD9299-D595-423B-8AC6-B45762C38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1195" y="6257769"/>
              <a:ext cx="1658666" cy="124399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296F36-BE41-3D5C-A6A6-0E7A96640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7998" y="6257769"/>
              <a:ext cx="1658665" cy="1243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D7AFD8-5BE3-1AB1-DCAD-253DE5D1C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1195" y="7587336"/>
              <a:ext cx="1658665" cy="12439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73DD40-F619-338F-9EAF-707385FE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7998" y="7587336"/>
              <a:ext cx="1658665" cy="124399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C97419-5D6B-2126-A45A-0667FFCCA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39" y="6257769"/>
              <a:ext cx="1658665" cy="12439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D4FA094-238F-D9AC-C046-4B4E9EAF5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85"/>
            <a:stretch/>
          </p:blipFill>
          <p:spPr>
            <a:xfrm>
              <a:off x="6349741" y="6257769"/>
              <a:ext cx="1658665" cy="12439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0F1C56E-EF7B-50BD-DDFD-7D63C4F76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39" y="7587336"/>
              <a:ext cx="1658665" cy="124399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65CD63C-2A74-7E07-A852-FF122D4D5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9741" y="7587336"/>
              <a:ext cx="1658665" cy="124399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2F5D75-5DC8-11D9-8807-6908088E831B}"/>
                </a:ext>
              </a:extLst>
            </p:cNvPr>
            <p:cNvCxnSpPr>
              <a:cxnSpLocks/>
            </p:cNvCxnSpPr>
            <p:nvPr/>
          </p:nvCxnSpPr>
          <p:spPr>
            <a:xfrm>
              <a:off x="4114801" y="6291937"/>
              <a:ext cx="0" cy="2505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82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Cookie</vt:lpstr>
      <vt:lpstr>Office Theme</vt:lpstr>
      <vt:lpstr>Two Furnished Condos at North Shore at Lake Marion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100</cp:revision>
  <dcterms:created xsi:type="dcterms:W3CDTF">2006-08-16T00:00:00Z</dcterms:created>
  <dcterms:modified xsi:type="dcterms:W3CDTF">2023-05-22T20:53:53Z</dcterms:modified>
</cp:coreProperties>
</file>