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3/22/2023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8229600" cy="6172201"/>
          </a:xfrm>
          <a:prstGeom prst="rect">
            <a:avLst/>
          </a:prstGeom>
          <a:ln w="3175">
            <a:solidFill>
              <a:schemeClr val="bg1"/>
            </a:solidFill>
          </a:ln>
          <a:effectLst/>
        </p:spPr>
      </p:pic>
      <p:sp>
        <p:nvSpPr>
          <p:cNvPr id="2" name="Title 1"/>
          <p:cNvSpPr>
            <a:spLocks noGrp="1"/>
          </p:cNvSpPr>
          <p:nvPr>
            <p:ph type="ctrTitle"/>
          </p:nvPr>
        </p:nvSpPr>
        <p:spPr>
          <a:xfrm>
            <a:off x="1" y="1"/>
            <a:ext cx="8229598" cy="1066799"/>
          </a:xfrm>
          <a:noFill/>
          <a:effectLst/>
        </p:spPr>
        <p:txBody>
          <a:bodyPr anchor="t">
            <a:noAutofit/>
          </a:bodyPr>
          <a:lstStyle/>
          <a:p>
            <a:r>
              <a:rPr lang="en-US" sz="3200" b="1" i="1" dirty="0">
                <a:latin typeface="Cookie" panose="02000000000000000000" pitchFamily="2" charset="0"/>
              </a:rPr>
              <a:t>Waterfront Condo on Lake Marion</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0" y="5257800"/>
            <a:ext cx="8229600" cy="892552"/>
          </a:xfrm>
          <a:prstGeom prst="rect">
            <a:avLst/>
          </a:prstGeom>
        </p:spPr>
        <p:txBody>
          <a:bodyPr wrap="square">
            <a:spAutoFit/>
          </a:bodyPr>
          <a:lstStyle/>
          <a:p>
            <a:pPr algn="ctr"/>
            <a:r>
              <a:rPr lang="en-US" b="1" dirty="0">
                <a:ln w="3175">
                  <a:noFill/>
                </a:ln>
                <a:solidFill>
                  <a:schemeClr val="bg1"/>
                </a:solidFill>
                <a:latin typeface="Century Gothic" panose="020B0502020202020204" pitchFamily="34" charset="0"/>
              </a:rPr>
              <a:t>1140 Bridgeview Ln #C202</a:t>
            </a:r>
          </a:p>
          <a:p>
            <a:pPr algn="ctr"/>
            <a:r>
              <a:rPr lang="nn-NO" sz="1600" b="1" dirty="0">
                <a:ln w="3175">
                  <a:noFill/>
                </a:ln>
                <a:solidFill>
                  <a:schemeClr val="bg1"/>
                </a:solidFill>
                <a:latin typeface="Century Gothic" panose="020B0502020202020204" pitchFamily="34" charset="0"/>
              </a:rPr>
              <a:t>Summerton, SC 29148 | MLS# 155479 | $438,000</a:t>
            </a:r>
          </a:p>
          <a:p>
            <a:pPr algn="ctr"/>
            <a:r>
              <a:rPr lang="nn-NO" sz="1600" b="1" dirty="0">
                <a:ln w="3175">
                  <a:noFill/>
                </a:ln>
                <a:solidFill>
                  <a:schemeClr val="bg1"/>
                </a:solidFill>
                <a:latin typeface="Century Gothic" panose="020B0502020202020204" pitchFamily="34" charset="0"/>
              </a:rPr>
              <a:t>3 Beds | 3 Baths | 1,922 sqft</a:t>
            </a:r>
          </a:p>
        </p:txBody>
      </p:sp>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5665" y="7543800"/>
            <a:ext cx="1658666" cy="1243999"/>
          </a:xfrm>
          <a:prstGeom prst="rect">
            <a:avLst/>
          </a:prstGeom>
        </p:spPr>
      </p:pic>
      <p:pic>
        <p:nvPicPr>
          <p:cNvPr id="9" name="Picture 8">
            <a:extLst>
              <a:ext uri="{FF2B5EF4-FFF2-40B4-BE49-F238E27FC236}">
                <a16:creationId xmlns:a16="http://schemas.microsoft.com/office/drawing/2014/main" id="{4F296F36-BE41-3D5C-A6A6-0E7A966404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55534" y="7543800"/>
            <a:ext cx="1658665" cy="1243999"/>
          </a:xfrm>
          <a:prstGeom prst="rect">
            <a:avLst/>
          </a:prstGeom>
        </p:spPr>
      </p:pic>
      <p:pic>
        <p:nvPicPr>
          <p:cNvPr id="10" name="Picture 9">
            <a:extLst>
              <a:ext uri="{FF2B5EF4-FFF2-40B4-BE49-F238E27FC236}">
                <a16:creationId xmlns:a16="http://schemas.microsoft.com/office/drawing/2014/main" id="{56D7AFD8-5BE3-1AB1-DCAD-253DE5D1CBA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315402" y="7543800"/>
            <a:ext cx="1658665" cy="1243999"/>
          </a:xfrm>
          <a:prstGeom prst="rect">
            <a:avLst/>
          </a:prstGeom>
        </p:spPr>
      </p:pic>
      <p:pic>
        <p:nvPicPr>
          <p:cNvPr id="11" name="Picture 10">
            <a:extLst>
              <a:ext uri="{FF2B5EF4-FFF2-40B4-BE49-F238E27FC236}">
                <a16:creationId xmlns:a16="http://schemas.microsoft.com/office/drawing/2014/main" id="{D073DD40-F619-338F-9EAF-707385FE6F4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75270" y="7543800"/>
            <a:ext cx="1658665" cy="1243999"/>
          </a:xfrm>
          <a:prstGeom prst="rect">
            <a:avLst/>
          </a:prstGeom>
        </p:spPr>
      </p:pic>
      <p:sp>
        <p:nvSpPr>
          <p:cNvPr id="6" name="TextBox 5">
            <a:extLst>
              <a:ext uri="{FF2B5EF4-FFF2-40B4-BE49-F238E27FC236}">
                <a16:creationId xmlns:a16="http://schemas.microsoft.com/office/drawing/2014/main" id="{1A79CB94-D927-790E-DE02-3B62B4690472}"/>
              </a:ext>
            </a:extLst>
          </p:cNvPr>
          <p:cNvSpPr txBox="1"/>
          <p:nvPr/>
        </p:nvSpPr>
        <p:spPr>
          <a:xfrm>
            <a:off x="76200" y="6248400"/>
            <a:ext cx="8077200" cy="1223412"/>
          </a:xfrm>
          <a:prstGeom prst="rect">
            <a:avLst/>
          </a:prstGeom>
          <a:noFill/>
        </p:spPr>
        <p:txBody>
          <a:bodyPr wrap="square">
            <a:spAutoFit/>
          </a:bodyPr>
          <a:lstStyle/>
          <a:p>
            <a:pPr algn="ctr"/>
            <a:r>
              <a:rPr lang="en-US" sz="1050" dirty="0">
                <a:latin typeface="Century Gothic" panose="020B0502020202020204" pitchFamily="34" charset="0"/>
              </a:rPr>
              <a:t>Waterfront on Lake Marion Luxury 3 bedroom Condo.  This condo over looks the main body of the Lake.  Watch the Sunset every night over the Lake.  Condo comes mostly furnished along with appliances.  It has a large living, dinning and kitchen combo to maximize the lake view from every spot in the condo.  Enjoy a dip in the pool or a game of card in the clubhouse.  A large green space to have with your best friend (2 legged or 4).  The property has full time maintenance and property manager.  This is easy access from and to I95 being only 2 mins from 102 exit.  Only 1 hour to Charleston and Columbia.  Florence is just under 1.5 hours on I95.  Don't miss this condo! See it today!    HOA Includes: Building, clubhouse, pool, seawall, &amp; greenspace.</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TotalTime>
  <Words>210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Waterfront Condo on Lake Marion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100</cp:revision>
  <dcterms:created xsi:type="dcterms:W3CDTF">2006-08-16T00:00:00Z</dcterms:created>
  <dcterms:modified xsi:type="dcterms:W3CDTF">2023-03-22T11:22:20Z</dcterms:modified>
</cp:coreProperties>
</file>