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54" d="100"/>
          <a:sy n="54" d="100"/>
        </p:scale>
        <p:origin x="2438" y="3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3/22/2023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F7D51E-87B4-42D8-A7C8-1EFAB7726AB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8229600" cy="6172200"/>
          </a:xfrm>
          <a:prstGeom prst="rect">
            <a:avLst/>
          </a:prstGeom>
          <a:ln w="3175">
            <a:solidFill>
              <a:schemeClr val="bg1"/>
            </a:solidFill>
          </a:ln>
          <a:effectLst/>
        </p:spPr>
      </p:pic>
      <p:sp>
        <p:nvSpPr>
          <p:cNvPr id="2" name="Title 1"/>
          <p:cNvSpPr>
            <a:spLocks noGrp="1"/>
          </p:cNvSpPr>
          <p:nvPr>
            <p:ph type="ctrTitle"/>
          </p:nvPr>
        </p:nvSpPr>
        <p:spPr>
          <a:xfrm>
            <a:off x="1" y="1"/>
            <a:ext cx="8229598" cy="1066799"/>
          </a:xfrm>
          <a:noFill/>
          <a:effectLst/>
        </p:spPr>
        <p:txBody>
          <a:bodyPr anchor="t">
            <a:noAutofit/>
          </a:bodyPr>
          <a:lstStyle/>
          <a:p>
            <a:r>
              <a:rPr lang="en-US" sz="3200" b="1" i="1" dirty="0">
                <a:latin typeface="Cookie" panose="02000000000000000000" pitchFamily="2" charset="0"/>
              </a:rPr>
              <a:t>Waterfront Condo on Lake Marion</a:t>
            </a:r>
          </a:p>
        </p:txBody>
      </p:sp>
      <p:sp>
        <p:nvSpPr>
          <p:cNvPr id="14" name="Rectangle 13"/>
          <p:cNvSpPr/>
          <p:nvPr/>
        </p:nvSpPr>
        <p:spPr>
          <a:xfrm>
            <a:off x="228601" y="9098564"/>
            <a:ext cx="3456849" cy="646331"/>
          </a:xfrm>
          <a:prstGeom prst="rect">
            <a:avLst/>
          </a:prstGeom>
        </p:spPr>
        <p:txBody>
          <a:bodyPr wrap="square">
            <a:spAutoFit/>
          </a:bodyPr>
          <a:lstStyle/>
          <a:p>
            <a:pPr algn="r"/>
            <a:r>
              <a:rPr lang="en-US" sz="1200" dirty="0">
                <a:latin typeface="Century Gothic" panose="020B0502020202020204" pitchFamily="34" charset="0"/>
              </a:rPr>
              <a:t>Lake Homes Realty, LLC</a:t>
            </a:r>
          </a:p>
          <a:p>
            <a:pPr algn="r"/>
            <a:r>
              <a:rPr lang="en-US" sz="1200" dirty="0">
                <a:latin typeface="Century Gothic" panose="020B0502020202020204" pitchFamily="34" charset="0"/>
              </a:rPr>
              <a:t>Elloree, SC 29047</a:t>
            </a:r>
          </a:p>
          <a:p>
            <a:pPr algn="r"/>
            <a:r>
              <a:rPr lang="en-US" sz="1200" dirty="0">
                <a:latin typeface="Century Gothic" panose="020B0502020202020204" pitchFamily="34" charset="0"/>
              </a:rPr>
              <a:t>www.SCLakeLife.com</a:t>
            </a: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94027" y="8915400"/>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544152" y="9067785"/>
            <a:ext cx="3456849" cy="707886"/>
          </a:xfrm>
          <a:prstGeom prst="rect">
            <a:avLst/>
          </a:prstGeom>
        </p:spPr>
        <p:txBody>
          <a:bodyPr wrap="square">
            <a:spAutoFit/>
          </a:bodyPr>
          <a:lstStyle/>
          <a:p>
            <a:r>
              <a:rPr lang="en-US" sz="1600" dirty="0">
                <a:latin typeface="Century Gothic" panose="020B0502020202020204" pitchFamily="34" charset="0"/>
              </a:rPr>
              <a:t>Kristie Anderson</a:t>
            </a:r>
          </a:p>
          <a:p>
            <a:r>
              <a:rPr lang="en-US" sz="1200" dirty="0">
                <a:latin typeface="Century Gothic" panose="020B0502020202020204" pitchFamily="34" charset="0"/>
              </a:rPr>
              <a:t>(803) 387-9459</a:t>
            </a:r>
          </a:p>
          <a:p>
            <a:r>
              <a:rPr lang="en-US" sz="1200" dirty="0">
                <a:latin typeface="Century Gothic" panose="020B0502020202020204" pitchFamily="34" charset="0"/>
              </a:rPr>
              <a:t>kristie@sclakelife.com</a:t>
            </a:r>
          </a:p>
        </p:txBody>
      </p:sp>
      <p:sp>
        <p:nvSpPr>
          <p:cNvPr id="7" name="Rectangle 6">
            <a:extLst>
              <a:ext uri="{FF2B5EF4-FFF2-40B4-BE49-F238E27FC236}">
                <a16:creationId xmlns:a16="http://schemas.microsoft.com/office/drawing/2014/main" id="{80281065-30E8-D65D-3F23-24F76FFEEA15}"/>
              </a:ext>
            </a:extLst>
          </p:cNvPr>
          <p:cNvSpPr/>
          <p:nvPr/>
        </p:nvSpPr>
        <p:spPr>
          <a:xfrm>
            <a:off x="0" y="5257800"/>
            <a:ext cx="8229600" cy="892552"/>
          </a:xfrm>
          <a:prstGeom prst="rect">
            <a:avLst/>
          </a:prstGeom>
        </p:spPr>
        <p:txBody>
          <a:bodyPr wrap="square">
            <a:spAutoFit/>
          </a:bodyPr>
          <a:lstStyle/>
          <a:p>
            <a:pPr algn="ctr"/>
            <a:r>
              <a:rPr lang="en-US" b="1" dirty="0">
                <a:ln w="3175">
                  <a:noFill/>
                </a:ln>
                <a:solidFill>
                  <a:schemeClr val="bg1"/>
                </a:solidFill>
                <a:latin typeface="Century Gothic" panose="020B0502020202020204" pitchFamily="34" charset="0"/>
              </a:rPr>
              <a:t>1142 Bridgeview Ln #203</a:t>
            </a:r>
          </a:p>
          <a:p>
            <a:pPr algn="ctr"/>
            <a:r>
              <a:rPr lang="nn-NO" sz="1600" b="1" dirty="0">
                <a:ln w="3175">
                  <a:noFill/>
                </a:ln>
                <a:solidFill>
                  <a:schemeClr val="bg1"/>
                </a:solidFill>
                <a:latin typeface="Century Gothic" panose="020B0502020202020204" pitchFamily="34" charset="0"/>
              </a:rPr>
              <a:t>Summerton, SC 29148 | MLS# 155479 | $449,000</a:t>
            </a:r>
          </a:p>
          <a:p>
            <a:pPr algn="ctr"/>
            <a:r>
              <a:rPr lang="nn-NO" sz="1600" b="1" dirty="0">
                <a:ln w="3175">
                  <a:noFill/>
                </a:ln>
                <a:solidFill>
                  <a:schemeClr val="bg1"/>
                </a:solidFill>
                <a:latin typeface="Century Gothic" panose="020B0502020202020204" pitchFamily="34" charset="0"/>
              </a:rPr>
              <a:t>3 Beds | 3 Baths | 1,922 sqft</a:t>
            </a:r>
          </a:p>
        </p:txBody>
      </p:sp>
      <p:pic>
        <p:nvPicPr>
          <p:cNvPr id="16" name="Picture 15">
            <a:extLst>
              <a:ext uri="{FF2B5EF4-FFF2-40B4-BE49-F238E27FC236}">
                <a16:creationId xmlns:a16="http://schemas.microsoft.com/office/drawing/2014/main" id="{F1C97419-5D6B-2126-A45A-0667FFCCA31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21194" y="7587336"/>
            <a:ext cx="1658665" cy="1243999"/>
          </a:xfrm>
          <a:prstGeom prst="rect">
            <a:avLst/>
          </a:prstGeom>
        </p:spPr>
      </p:pic>
      <p:pic>
        <p:nvPicPr>
          <p:cNvPr id="17" name="Picture 16">
            <a:extLst>
              <a:ext uri="{FF2B5EF4-FFF2-40B4-BE49-F238E27FC236}">
                <a16:creationId xmlns:a16="http://schemas.microsoft.com/office/drawing/2014/main" id="{6D4FA094-238F-D9AC-C046-4B4E9EAF53D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8385"/>
          <a:stretch/>
        </p:blipFill>
        <p:spPr>
          <a:xfrm>
            <a:off x="2264043" y="7587336"/>
            <a:ext cx="1658665" cy="1243999"/>
          </a:xfrm>
          <a:prstGeom prst="rect">
            <a:avLst/>
          </a:prstGeom>
        </p:spPr>
      </p:pic>
      <p:pic>
        <p:nvPicPr>
          <p:cNvPr id="18" name="Picture 17">
            <a:extLst>
              <a:ext uri="{FF2B5EF4-FFF2-40B4-BE49-F238E27FC236}">
                <a16:creationId xmlns:a16="http://schemas.microsoft.com/office/drawing/2014/main" id="{C0F1C56E-EF7B-50BD-DDFD-7D63C4F76D6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306892" y="7587336"/>
            <a:ext cx="1658665" cy="1243999"/>
          </a:xfrm>
          <a:prstGeom prst="rect">
            <a:avLst/>
          </a:prstGeom>
        </p:spPr>
      </p:pic>
      <p:pic>
        <p:nvPicPr>
          <p:cNvPr id="19" name="Picture 18">
            <a:extLst>
              <a:ext uri="{FF2B5EF4-FFF2-40B4-BE49-F238E27FC236}">
                <a16:creationId xmlns:a16="http://schemas.microsoft.com/office/drawing/2014/main" id="{C65CD63C-2A74-7E07-A852-FF122D4D5BB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349741" y="7587336"/>
            <a:ext cx="1658665" cy="1243999"/>
          </a:xfrm>
          <a:prstGeom prst="rect">
            <a:avLst/>
          </a:prstGeom>
        </p:spPr>
      </p:pic>
      <p:sp>
        <p:nvSpPr>
          <p:cNvPr id="4" name="TextBox 3">
            <a:extLst>
              <a:ext uri="{FF2B5EF4-FFF2-40B4-BE49-F238E27FC236}">
                <a16:creationId xmlns:a16="http://schemas.microsoft.com/office/drawing/2014/main" id="{D0A3191B-7F50-2DD5-56BB-C18D76DCEE00}"/>
              </a:ext>
            </a:extLst>
          </p:cNvPr>
          <p:cNvSpPr txBox="1"/>
          <p:nvPr/>
        </p:nvSpPr>
        <p:spPr>
          <a:xfrm>
            <a:off x="74428" y="6268406"/>
            <a:ext cx="8080744" cy="1169551"/>
          </a:xfrm>
          <a:prstGeom prst="rect">
            <a:avLst/>
          </a:prstGeom>
          <a:noFill/>
        </p:spPr>
        <p:txBody>
          <a:bodyPr wrap="square">
            <a:spAutoFit/>
          </a:bodyPr>
          <a:lstStyle/>
          <a:p>
            <a:pPr algn="ctr"/>
            <a:r>
              <a:rPr lang="en-US" sz="1000" dirty="0">
                <a:latin typeface="Century Gothic" panose="020B0502020202020204" pitchFamily="34" charset="0"/>
              </a:rPr>
              <a:t>The 2nd Floor Amazing View Condo has 3 bedrooms, 3 full baths, huge porch with dinning area and sitting area, spacious bedrooms to fit 2 queens each, tons of cabinet space, large laundry room, Hardwood floors and much </a:t>
            </a:r>
            <a:r>
              <a:rPr lang="en-US" sz="1000" dirty="0" err="1">
                <a:latin typeface="Century Gothic" panose="020B0502020202020204" pitchFamily="34" charset="0"/>
              </a:rPr>
              <a:t>much</a:t>
            </a:r>
            <a:r>
              <a:rPr lang="en-US" sz="1000" dirty="0">
                <a:latin typeface="Century Gothic" panose="020B0502020202020204" pitchFamily="34" charset="0"/>
              </a:rPr>
              <a:t> more.  North Shore offers plenty of green space for walking the dog, a pool,  a clubhouse with a full kitchen and meeting room, a wonderful view and breath taking sunsets.   Jump on the boat from your private dock that conveys with condo and sail to Charleston for the weekend or just hang out with friends on a sandbar for the afternoon.  Don't forget the fishing poles as Lake Marion offers some of the best Fishing around.  Bring the suit case and relax - this condo come mostly furnished (minus the personal items).  See this today!  It will not stay on the market long!   HOA Includes: See HOA</a:t>
            </a:r>
          </a:p>
        </p:txBody>
      </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2265</TotalTime>
  <Words>218</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Cookie</vt:lpstr>
      <vt:lpstr>Office Theme</vt:lpstr>
      <vt:lpstr>Waterfront Condo on Lake Marion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101</cp:revision>
  <dcterms:created xsi:type="dcterms:W3CDTF">2006-08-16T00:00:00Z</dcterms:created>
  <dcterms:modified xsi:type="dcterms:W3CDTF">2023-03-22T12:15:10Z</dcterms:modified>
</cp:coreProperties>
</file>