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>
        <p:scale>
          <a:sx n="125" d="100"/>
          <a:sy n="125" d="100"/>
        </p:scale>
        <p:origin x="1788" y="11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699510"/>
            <a:ext cx="1600200" cy="10668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37" b="15646"/>
          <a:stretch>
            <a:fillRect/>
          </a:stretch>
        </p:blipFill>
        <p:spPr>
          <a:xfrm>
            <a:off x="5357" y="0"/>
            <a:ext cx="8218885" cy="368844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229601" cy="72159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1142 Pearson Road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Summerton | Manning, SC 29102 | MLS# 25032907 | $334,900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6985" y="8981182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www.lakelifescstyle.com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15895" y="908717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00" b="1" i="1" dirty="0">
                <a:solidFill>
                  <a:schemeClr val="bg2">
                    <a:lumMod val="50000"/>
                  </a:schemeClr>
                </a:solidFill>
                <a:latin typeface="Trajan Pro" panose="02020502050506020301" pitchFamily="18" charset="0"/>
              </a:rPr>
              <a:t>Country Living + Modern Upgrades Near Lake Marion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809509" y="9030587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777377"/>
            <a:ext cx="1600200" cy="10668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009866"/>
            <a:ext cx="1599366" cy="106624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55244"/>
            <a:ext cx="1600200" cy="10668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844486"/>
            <a:ext cx="6629400" cy="5136696"/>
          </a:xfrm>
        </p:spPr>
        <p:txBody>
          <a:bodyPr anchor="ctr">
            <a:noAutofit/>
          </a:bodyPr>
          <a:lstStyle/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50" dirty="0">
                <a:latin typeface="Trebuchet MS" panose="020B0603020202020204" pitchFamily="34" charset="0"/>
              </a:rPr>
              <a:t>Welcome to 1142 Pearson Road in Manning, a fully renovated brick ranch offering space, comfort, and peaceful country living. Situated on 1.8 acres with no HOA, this move-in-ready home combines modern updates with a serene rural setting, all less than 15 minutes from downtown Manning and conveniently close to Lake Marion.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5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50" dirty="0">
                <a:latin typeface="Trebuchet MS" panose="020B0603020202020204" pitchFamily="34" charset="0"/>
              </a:rPr>
              <a:t>This 4-bedroom, 2-full-bath home features 1,840 square feet of thoughtfully updated living space, including new windows, a new roof, and a new HVAC system, providing long-term efficiency and peace of mind. LED lighting throughout enhances the bright, welcoming interior.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5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50" dirty="0">
                <a:latin typeface="Trebuchet MS" panose="020B0603020202020204" pitchFamily="34" charset="0"/>
              </a:rPr>
              <a:t>The spacious living room offers plenty of room for relaxing or entertaining, while the modern kitchen showcases hard-surface countertops, stainless steel appliances, and abundant cabinet space - perfect for everyday living and hosting guests.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5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50" dirty="0">
                <a:latin typeface="Trebuchet MS" panose="020B0603020202020204" pitchFamily="34" charset="0"/>
              </a:rPr>
              <a:t>The primary bedroom is cozy and inviting, featuring dual closets and a luxurious en-suite bath with dual vanities, a tiled walk-in shower, and beautifully tiled floors. Three additional guest bedrooms provide flexible space ideal for family, guests, or home office needs.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5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50" dirty="0">
                <a:latin typeface="Trebuchet MS" panose="020B0603020202020204" pitchFamily="34" charset="0"/>
              </a:rPr>
              <a:t>Enjoy the peaceful tranquility of country living with room to spread out, while still being conveniently located near shopping, dining, and outdoor recreation.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5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50" dirty="0">
                <a:latin typeface="Trebuchet MS" panose="020B0603020202020204" pitchFamily="34" charset="0"/>
              </a:rPr>
              <a:t>Homes with this level of renovation, acreage, and location are in high demand...schedule your private showing today and act now before this opportunity is gone.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084009-600C-8E5B-889E-AA53A0648F3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" y="6933111"/>
            <a:ext cx="1598533" cy="1065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309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1142 Pearson Road Summerton | Manning, SC 29102 | MLS# 25032907 | $334,900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2026-02-20T15:24:25Z</dcterms:modified>
</cp:coreProperties>
</file>