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p:scale>
          <a:sx n="75" d="100"/>
          <a:sy n="75" d="100"/>
        </p:scale>
        <p:origin x="1560" y="-74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45" y="0"/>
            <a:ext cx="7772400" cy="718457"/>
          </a:xfrm>
        </p:spPr>
        <p:txBody>
          <a:bodyPr anchor="ctr">
            <a:noAutofit/>
          </a:bodyPr>
          <a:lstStyle/>
          <a:p>
            <a:r>
              <a:rPr lang="en-US" sz="2800" b="1" i="1" dirty="0">
                <a:solidFill>
                  <a:srgbClr val="FFFF00"/>
                </a:solidFill>
                <a:effectLst>
                  <a:outerShdw blurRad="50800" dist="38100" dir="5400000" algn="t" rotWithShape="0">
                    <a:prstClr val="black">
                      <a:alpha val="40000"/>
                    </a:prstClr>
                  </a:outerShdw>
                </a:effectLst>
                <a:latin typeface="Century Gothic" panose="020B0502020202020204" pitchFamily="34" charset="0"/>
              </a:rPr>
              <a:t>Magnificent 4BR Home In Seaside Plantation</a:t>
            </a:r>
            <a:endParaRPr lang="en-US" sz="1100" b="1" i="1" dirty="0">
              <a:solidFill>
                <a:srgbClr val="FFFF00"/>
              </a:solidFill>
              <a:effectLst>
                <a:outerShdw blurRad="50800" dist="38100" dir="5400000" algn="t" rotWithShape="0">
                  <a:prstClr val="black">
                    <a:alpha val="40000"/>
                  </a:prstClr>
                </a:outerShdw>
              </a:effectLst>
              <a:latin typeface="Century Gothic" panose="020B0502020202020204" pitchFamily="34" charset="0"/>
            </a:endParaRPr>
          </a:p>
        </p:txBody>
      </p:sp>
      <p:sp>
        <p:nvSpPr>
          <p:cNvPr id="3" name="Subtitle 2"/>
          <p:cNvSpPr>
            <a:spLocks noGrp="1"/>
          </p:cNvSpPr>
          <p:nvPr>
            <p:ph type="subTitle" idx="1"/>
          </p:nvPr>
        </p:nvSpPr>
        <p:spPr>
          <a:xfrm>
            <a:off x="-2144" y="4495798"/>
            <a:ext cx="7775998" cy="2971801"/>
          </a:xfrm>
        </p:spPr>
        <p:txBody>
          <a:bodyPr anchor="ctr">
            <a:noAutofit/>
          </a:bodyPr>
          <a:lstStyle/>
          <a:p>
            <a:r>
              <a:rPr lang="en-US" sz="1500" dirty="0">
                <a:solidFill>
                  <a:schemeClr val="tx1"/>
                </a:solidFill>
                <a:latin typeface="Century Gothic" panose="020B0502020202020204" pitchFamily="34" charset="0"/>
              </a:rPr>
              <a:t>***Stunning home in HIGHLY SOUGHT AFTER SEASIDE ESTATES SECTION of Seaside Plantation-the premiere neighborhood in Seaside Plantation just past the new development of Freemans Point. Wainscoting, Crown Molding new seawall, interior shutters (almost 20K worth) new granite in gourmet style kitchen of 10K, fenced yard to the pond, MASTER BATHROOM AND MASTER BATH SPA-ESQUE on Main level. Sitting room and large den with fireplace. Stunning dining room and breakfast area off kitchen. Home CAN BE MODIFIED FOR ELEVATOR. Flow of space is incredible and completely separate areas and bathrooms for guests. Tucked away office area and serious storage and garage space. Must see this-best home to come on the market in Estates. Folly/Downtown/Boeing extremely close and public boat landing. Must see.****</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279745" y="9083380"/>
            <a:ext cx="1212221" cy="5324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288" y="9842956"/>
            <a:ext cx="7772400" cy="200055"/>
          </a:xfrm>
          <a:prstGeom prst="rect">
            <a:avLst/>
          </a:prstGeom>
        </p:spPr>
        <p:txBody>
          <a:bodyPr wrap="square">
            <a:spAutoFit/>
          </a:bodyPr>
          <a:lstStyle/>
          <a:p>
            <a:pPr algn="ctr"/>
            <a:r>
              <a:rPr lang="en-US" sz="700" dirty="0">
                <a:latin typeface="Century Gothic" panose="020B0502020202020204" pitchFamily="34" charset="0"/>
              </a:rPr>
              <a:t>AgentOwned Charleston Group | 902 Savannah Hwy | Charleston, SC 29407-7802</a:t>
            </a:r>
          </a:p>
        </p:txBody>
      </p:sp>
      <p:sp>
        <p:nvSpPr>
          <p:cNvPr id="5" name="Rectangle 4"/>
          <p:cNvSpPr/>
          <p:nvPr/>
        </p:nvSpPr>
        <p:spPr>
          <a:xfrm>
            <a:off x="3992328" y="794206"/>
            <a:ext cx="3642085" cy="2215991"/>
          </a:xfrm>
          <a:prstGeom prst="rect">
            <a:avLst/>
          </a:prstGeom>
        </p:spPr>
        <p:txBody>
          <a:bodyPr wrap="square">
            <a:spAutoFit/>
          </a:bodyPr>
          <a:lstStyle/>
          <a:p>
            <a:pPr algn="ctr">
              <a:lnSpc>
                <a:spcPct val="150000"/>
              </a:lnSpc>
            </a:pPr>
            <a:r>
              <a:rPr lang="en-US" sz="2400" b="1" dirty="0">
                <a:solidFill>
                  <a:schemeClr val="bg1"/>
                </a:solidFill>
                <a:effectLst>
                  <a:outerShdw blurRad="50800" dist="38100" dir="5400000" algn="t" rotWithShape="0">
                    <a:prstClr val="black">
                      <a:alpha val="40000"/>
                    </a:prstClr>
                  </a:outerShdw>
                </a:effectLst>
                <a:latin typeface="Century Gothic" panose="020B0502020202020204" pitchFamily="34" charset="0"/>
              </a:rPr>
              <a:t>1143 Sea Eagle Watch</a:t>
            </a:r>
          </a:p>
          <a:p>
            <a:pPr algn="ctr">
              <a:lnSpc>
                <a:spcPct val="150000"/>
              </a:lnSpc>
            </a:pPr>
            <a:r>
              <a:rPr lang="en-US" sz="1800" dirty="0">
                <a:solidFill>
                  <a:schemeClr val="bg1"/>
                </a:solidFill>
                <a:effectLst>
                  <a:outerShdw blurRad="50800" dist="38100" dir="5400000" algn="t" rotWithShape="0">
                    <a:prstClr val="black">
                      <a:alpha val="40000"/>
                    </a:prstClr>
                  </a:outerShdw>
                </a:effectLst>
                <a:latin typeface="Century Gothic" panose="020B0502020202020204" pitchFamily="34" charset="0"/>
              </a:rPr>
              <a:t>Seaside Plantation</a:t>
            </a:r>
          </a:p>
          <a:p>
            <a:pPr algn="ctr">
              <a:lnSpc>
                <a:spcPct val="150000"/>
              </a:lnSpc>
            </a:pPr>
            <a:r>
              <a:rPr lang="en-US" sz="1800" dirty="0">
                <a:solidFill>
                  <a:schemeClr val="bg1"/>
                </a:solidFill>
                <a:effectLst>
                  <a:outerShdw blurRad="50800" dist="38100" dir="5400000" algn="t" rotWithShape="0">
                    <a:prstClr val="black">
                      <a:alpha val="40000"/>
                    </a:prstClr>
                  </a:outerShdw>
                </a:effectLst>
                <a:latin typeface="Century Gothic" panose="020B0502020202020204" pitchFamily="34" charset="0"/>
              </a:rPr>
              <a:t>Charleston, SC 29412</a:t>
            </a:r>
          </a:p>
          <a:p>
            <a:pPr algn="ctr">
              <a:lnSpc>
                <a:spcPct val="150000"/>
              </a:lnSpc>
            </a:pPr>
            <a:r>
              <a:rPr lang="en-US" sz="1800" dirty="0">
                <a:solidFill>
                  <a:schemeClr val="bg1"/>
                </a:solidFill>
                <a:effectLst>
                  <a:outerShdw blurRad="50800" dist="38100" dir="5400000" algn="t" rotWithShape="0">
                    <a:prstClr val="black">
                      <a:alpha val="40000"/>
                    </a:prstClr>
                  </a:outerShdw>
                </a:effectLst>
                <a:latin typeface="Century Gothic" panose="020B0502020202020204" pitchFamily="34" charset="0"/>
              </a:rPr>
              <a:t>MLS# 16027385 ~ $679,000</a:t>
            </a:r>
          </a:p>
          <a:p>
            <a:pPr algn="ctr">
              <a:lnSpc>
                <a:spcPct val="150000"/>
              </a:lnSpc>
            </a:pPr>
            <a:r>
              <a:rPr lang="en-US" sz="1400" dirty="0">
                <a:solidFill>
                  <a:schemeClr val="bg1"/>
                </a:solidFill>
                <a:effectLst>
                  <a:outerShdw blurRad="50800" dist="38100" dir="5400000" algn="t" rotWithShape="0">
                    <a:prstClr val="black">
                      <a:alpha val="40000"/>
                    </a:prstClr>
                  </a:outerShdw>
                </a:effectLst>
                <a:latin typeface="Century Gothic" panose="020B0502020202020204" pitchFamily="34" charset="0"/>
              </a:rPr>
              <a:t>4 Bed | 3½  Bath</a:t>
            </a:r>
          </a:p>
        </p:txBody>
      </p:sp>
      <p:pic>
        <p:nvPicPr>
          <p:cNvPr id="23"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110414" y="8844795"/>
            <a:ext cx="1524000"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0" y="8841789"/>
            <a:ext cx="3657600" cy="1015663"/>
          </a:xfrm>
          <a:prstGeom prst="rect">
            <a:avLst/>
          </a:prstGeom>
        </p:spPr>
        <p:txBody>
          <a:bodyPr wrap="square">
            <a:spAutoFit/>
          </a:bodyPr>
          <a:lstStyle/>
          <a:p>
            <a:r>
              <a:rPr lang="en-US" sz="1600" dirty="0">
                <a:latin typeface="Century Gothic" panose="020B0502020202020204" pitchFamily="34" charset="0"/>
              </a:rPr>
              <a:t>Bryan Thompson</a:t>
            </a:r>
          </a:p>
          <a:p>
            <a:r>
              <a:rPr lang="en-US" sz="1100" dirty="0">
                <a:latin typeface="Century Gothic" panose="020B0502020202020204" pitchFamily="34" charset="0"/>
              </a:rPr>
              <a:t>Office - (843) 769-5100</a:t>
            </a:r>
          </a:p>
          <a:p>
            <a:r>
              <a:rPr lang="en-US" sz="1100" dirty="0">
                <a:latin typeface="Century Gothic" panose="020B0502020202020204" pitchFamily="34" charset="0"/>
              </a:rPr>
              <a:t>Mobile - (843) 452-1686</a:t>
            </a:r>
          </a:p>
          <a:p>
            <a:r>
              <a:rPr lang="en-US" sz="1100" dirty="0">
                <a:latin typeface="Century Gothic" panose="020B0502020202020204" pitchFamily="34" charset="0"/>
              </a:rPr>
              <a:t>bryan.thompson@agentownedrealty.com</a:t>
            </a:r>
          </a:p>
          <a:p>
            <a:r>
              <a:rPr lang="en-US" sz="1100" dirty="0">
                <a:latin typeface="Century Gothic" panose="020B0502020202020204" pitchFamily="34" charset="0"/>
              </a:rPr>
              <a:t>www.bryanthompsonrealestate.com</a:t>
            </a:r>
            <a:endParaRPr lang="en-US" sz="800" dirty="0">
              <a:latin typeface="Century Gothic" panose="020B0502020202020204" pitchFamily="34" charset="0"/>
            </a:endParaRP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1921" y="685800"/>
            <a:ext cx="3243736" cy="2432802"/>
          </a:xfrm>
          <a:prstGeom prst="rect">
            <a:avLst/>
          </a:prstGeom>
          <a:ln>
            <a:noFill/>
          </a:ln>
          <a:effectLst>
            <a:outerShdw blurRad="292100" dist="139700" dir="2700000" algn="tl" rotWithShape="0">
              <a:srgbClr val="333333">
                <a:alpha val="65000"/>
              </a:srgbClr>
            </a:outerShdw>
          </a:effectLst>
        </p:spPr>
      </p:pic>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382000" y="791613"/>
            <a:ext cx="2408653" cy="1600200"/>
          </a:xfrm>
          <a:prstGeom prst="rect">
            <a:avLst/>
          </a:prstGeom>
          <a:ln>
            <a:noFill/>
          </a:ln>
          <a:effectLst>
            <a:softEdge rad="112500"/>
          </a:effectLst>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992329" y="3359458"/>
            <a:ext cx="1706878" cy="1136340"/>
          </a:xfrm>
          <a:prstGeom prst="rect">
            <a:avLst/>
          </a:prstGeom>
          <a:ln>
            <a:noFill/>
          </a:ln>
          <a:effectLst>
            <a:outerShdw blurRad="292100" dist="139700" dir="2700000" algn="tl" rotWithShape="0">
              <a:srgbClr val="333333">
                <a:alpha val="65000"/>
              </a:srgbClr>
            </a:outerShdw>
          </a:effectLst>
        </p:spPr>
      </p:pic>
      <p:pic>
        <p:nvPicPr>
          <p:cNvPr id="17" name="Picture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27535" y="3359458"/>
            <a:ext cx="1706878" cy="1136340"/>
          </a:xfrm>
          <a:prstGeom prst="rect">
            <a:avLst/>
          </a:prstGeom>
          <a:ln>
            <a:noFill/>
          </a:ln>
          <a:effectLst>
            <a:outerShdw blurRad="292100" dist="139700" dir="2700000" algn="tl" rotWithShape="0">
              <a:srgbClr val="333333">
                <a:alpha val="65000"/>
              </a:srgbClr>
            </a:outerShdw>
          </a:effectLst>
        </p:spPr>
      </p:pic>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21921" y="3359459"/>
            <a:ext cx="1706878" cy="1136340"/>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057125" y="3359458"/>
            <a:ext cx="1706878" cy="1136340"/>
          </a:xfrm>
          <a:prstGeom prst="rect">
            <a:avLst/>
          </a:prstGeom>
          <a:ln>
            <a:noFill/>
          </a:ln>
          <a:effectLst>
            <a:outerShdw blurRad="292100" dist="139700" dir="2700000" algn="tl" rotWithShape="0">
              <a:srgbClr val="333333">
                <a:alpha val="65000"/>
              </a:srgbClr>
            </a:outerShdw>
          </a:effec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992331" y="7467600"/>
            <a:ext cx="1706878" cy="1136340"/>
          </a:xfrm>
          <a:prstGeom prst="rect">
            <a:avLst/>
          </a:prstGeom>
          <a:ln>
            <a:noFill/>
          </a:ln>
          <a:effectLst>
            <a:outerShdw blurRad="292100" dist="139700" dir="2700000" algn="tl" rotWithShape="0">
              <a:srgbClr val="333333">
                <a:alpha val="65000"/>
              </a:srgbClr>
            </a:outerShdw>
          </a:effectLst>
        </p:spPr>
      </p:pic>
      <p:pic>
        <p:nvPicPr>
          <p:cNvPr id="28" name="Picture 2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27536" y="7467600"/>
            <a:ext cx="1706877" cy="1136340"/>
          </a:xfrm>
          <a:prstGeom prst="rect">
            <a:avLst/>
          </a:prstGeom>
          <a:ln>
            <a:noFill/>
          </a:ln>
          <a:effectLst>
            <a:outerShdw blurRad="292100" dist="139700" dir="2700000" algn="tl" rotWithShape="0">
              <a:srgbClr val="333333">
                <a:alpha val="65000"/>
              </a:srgbClr>
            </a:outerShdw>
          </a:effectLst>
        </p:spPr>
      </p:pic>
      <p:pic>
        <p:nvPicPr>
          <p:cNvPr id="29" name="Picture 2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21921" y="7467600"/>
            <a:ext cx="1706877" cy="1136340"/>
          </a:xfrm>
          <a:prstGeom prst="rect">
            <a:avLst/>
          </a:prstGeom>
          <a:ln>
            <a:noFill/>
          </a:ln>
          <a:effectLst>
            <a:outerShdw blurRad="292100" dist="139700" dir="2700000" algn="tl" rotWithShape="0">
              <a:srgbClr val="333333">
                <a:alpha val="65000"/>
              </a:srgbClr>
            </a:outerShdw>
          </a:effectLst>
        </p:spPr>
      </p:pic>
      <p:pic>
        <p:nvPicPr>
          <p:cNvPr id="30" name="Picture 2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057126" y="7467600"/>
            <a:ext cx="1706877" cy="113634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1451</TotalTime>
  <Words>194</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Magnificent 4BR Home In Seaside Plantation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36</cp:revision>
  <dcterms:created xsi:type="dcterms:W3CDTF">2006-08-16T00:00:00Z</dcterms:created>
  <dcterms:modified xsi:type="dcterms:W3CDTF">2017-02-01T14:29:24Z</dcterms:modified>
</cp:coreProperties>
</file>