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203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eg"/><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hyperlink" Target="mailto:melissabritt@remax.net" TargetMode="External"/><Relationship Id="rId10" Type="http://schemas.openxmlformats.org/officeDocument/2006/relationships/image" Target="../media/image8.jpeg"/><Relationship Id="rId4" Type="http://schemas.openxmlformats.org/officeDocument/2006/relationships/image" Target="../media/image3.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52400"/>
            <a:ext cx="9144000" cy="1066800"/>
          </a:xfrm>
        </p:spPr>
        <p:txBody>
          <a:bodyPr>
            <a:normAutofit/>
          </a:bodyPr>
          <a:lstStyle/>
          <a:p>
            <a:r>
              <a:rPr lang="en-US" sz="3600" i="1" dirty="0" smtClean="0">
                <a:solidFill>
                  <a:schemeClr val="bg1"/>
                </a:solidFill>
              </a:rPr>
              <a:t>Beautiful Renovation in </a:t>
            </a:r>
            <a:r>
              <a:rPr lang="en-US" sz="3600" i="1" dirty="0">
                <a:solidFill>
                  <a:schemeClr val="bg1"/>
                </a:solidFill>
              </a:rPr>
              <a:t>Lawton Bluff!</a:t>
            </a:r>
            <a:r>
              <a:rPr lang="en-US" sz="3600" i="1" dirty="0" smtClean="0">
                <a:solidFill>
                  <a:schemeClr val="bg1"/>
                </a:solidFill>
              </a:rPr>
              <a:t/>
            </a:r>
            <a:br>
              <a:rPr lang="en-US" sz="3600" i="1" dirty="0" smtClean="0">
                <a:solidFill>
                  <a:schemeClr val="bg1"/>
                </a:solidFill>
              </a:rPr>
            </a:br>
            <a:r>
              <a:rPr lang="en-US" sz="2200" dirty="0">
                <a:solidFill>
                  <a:schemeClr val="bg1"/>
                </a:solidFill>
              </a:rPr>
              <a:t>1144 Quail </a:t>
            </a:r>
            <a:r>
              <a:rPr lang="en-US" sz="2200" dirty="0" smtClean="0">
                <a:solidFill>
                  <a:schemeClr val="bg1"/>
                </a:solidFill>
              </a:rPr>
              <a:t>Drive | </a:t>
            </a:r>
            <a:r>
              <a:rPr lang="en-US" sz="2200" dirty="0">
                <a:solidFill>
                  <a:schemeClr val="bg1"/>
                </a:solidFill>
              </a:rPr>
              <a:t>Charleston, </a:t>
            </a:r>
            <a:r>
              <a:rPr lang="en-US" sz="2200" dirty="0">
                <a:solidFill>
                  <a:schemeClr val="bg1"/>
                </a:solidFill>
              </a:rPr>
              <a:t>SC </a:t>
            </a:r>
            <a:r>
              <a:rPr lang="en-US" sz="2200" dirty="0">
                <a:solidFill>
                  <a:schemeClr val="bg1"/>
                </a:solidFill>
              </a:rPr>
              <a:t>29412 </a:t>
            </a:r>
            <a:r>
              <a:rPr lang="en-US" sz="2200" dirty="0">
                <a:solidFill>
                  <a:schemeClr val="bg1"/>
                </a:solidFill>
              </a:rPr>
              <a:t>| MLS# </a:t>
            </a:r>
            <a:r>
              <a:rPr lang="en-US" sz="2200" dirty="0" smtClean="0">
                <a:solidFill>
                  <a:schemeClr val="bg1"/>
                </a:solidFill>
              </a:rPr>
              <a:t>15026352 | </a:t>
            </a:r>
            <a:r>
              <a:rPr lang="en-US" sz="2200" dirty="0" smtClean="0">
                <a:solidFill>
                  <a:schemeClr val="bg1"/>
                </a:solidFill>
              </a:rPr>
              <a:t>$320,000</a:t>
            </a:r>
            <a:endParaRPr lang="en-US" sz="3100" dirty="0">
              <a:solidFill>
                <a:schemeClr val="bg1"/>
              </a:solidFill>
            </a:endParaRPr>
          </a:p>
        </p:txBody>
      </p:sp>
      <p:sp>
        <p:nvSpPr>
          <p:cNvPr id="3" name="Subtitle 2"/>
          <p:cNvSpPr>
            <a:spLocks noGrp="1"/>
          </p:cNvSpPr>
          <p:nvPr>
            <p:ph type="subTitle" idx="1"/>
          </p:nvPr>
        </p:nvSpPr>
        <p:spPr>
          <a:xfrm>
            <a:off x="-4210610" y="990600"/>
            <a:ext cx="3886200" cy="1143000"/>
          </a:xfrm>
        </p:spPr>
        <p:txBody>
          <a:bodyPr/>
          <a:lstStyle/>
          <a:p>
            <a:r>
              <a:rPr lang="en-US" dirty="0">
                <a:solidFill>
                  <a:schemeClr val="bg1"/>
                </a:solidFill>
              </a:rPr>
              <a:t>137 </a:t>
            </a:r>
            <a:r>
              <a:rPr lang="en-US" dirty="0" err="1">
                <a:solidFill>
                  <a:schemeClr val="bg1"/>
                </a:solidFill>
              </a:rPr>
              <a:t>Beaufain</a:t>
            </a:r>
            <a:r>
              <a:rPr lang="en-US" dirty="0">
                <a:solidFill>
                  <a:schemeClr val="bg1"/>
                </a:solidFill>
              </a:rPr>
              <a:t> Street</a:t>
            </a:r>
          </a:p>
          <a:p>
            <a:r>
              <a:rPr lang="en-US" sz="2400" dirty="0">
                <a:solidFill>
                  <a:schemeClr val="bg1"/>
                </a:solidFill>
              </a:rPr>
              <a:t>MLS# </a:t>
            </a:r>
            <a:r>
              <a:rPr lang="en-US" sz="2400" dirty="0" smtClean="0">
                <a:solidFill>
                  <a:schemeClr val="bg1"/>
                </a:solidFill>
              </a:rPr>
              <a:t>15000837 - $1,150,000</a:t>
            </a:r>
            <a:endParaRPr lang="en-US" sz="2400" dirty="0">
              <a:solidFill>
                <a:schemeClr val="bg1"/>
              </a:solidFill>
            </a:endParaRPr>
          </a:p>
        </p:txBody>
      </p:sp>
      <p:pic>
        <p:nvPicPr>
          <p:cNvPr id="1026" name="Picture 2" descr="http://www.charlestonvirtualhomes.com/images/logos/remax_elit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53250" y="5706844"/>
            <a:ext cx="2190750" cy="10096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60161" y="5706844"/>
            <a:ext cx="700444" cy="100965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 y="5685443"/>
            <a:ext cx="9143999" cy="1031051"/>
          </a:xfrm>
          <a:prstGeom prst="rect">
            <a:avLst/>
          </a:prstGeom>
        </p:spPr>
        <p:txBody>
          <a:bodyPr wrap="square">
            <a:spAutoFit/>
          </a:bodyPr>
          <a:lstStyle/>
          <a:p>
            <a:pPr algn="ctr"/>
            <a:r>
              <a:rPr lang="en-US" sz="1400" b="1" dirty="0"/>
              <a:t>Melissa Britt </a:t>
            </a:r>
            <a:r>
              <a:rPr lang="en-US" sz="1400" b="1" dirty="0" err="1"/>
              <a:t>Thierfelder</a:t>
            </a:r>
            <a:r>
              <a:rPr lang="en-US" sz="1400" b="1" dirty="0"/>
              <a:t>, </a:t>
            </a:r>
            <a:r>
              <a:rPr lang="en-US" sz="1400" b="1" dirty="0" smtClean="0"/>
              <a:t>MRP</a:t>
            </a:r>
            <a:r>
              <a:rPr lang="en-US" sz="1200" dirty="0"/>
              <a:t/>
            </a:r>
            <a:br>
              <a:rPr lang="en-US" sz="1200" dirty="0"/>
            </a:br>
            <a:r>
              <a:rPr lang="en-US" sz="1200" dirty="0" smtClean="0">
                <a:hlinkClick r:id="rId5"/>
              </a:rPr>
              <a:t>melissabritt@remax.net</a:t>
            </a:r>
            <a:endParaRPr lang="en-US" sz="1200" dirty="0" smtClean="0"/>
          </a:p>
          <a:p>
            <a:pPr algn="ctr"/>
            <a:r>
              <a:rPr lang="en-US" sz="1200" dirty="0" smtClean="0"/>
              <a:t>Office</a:t>
            </a:r>
            <a:r>
              <a:rPr lang="en-US" sz="1200" dirty="0"/>
              <a:t>: 843-442-8787 | Cell:  843.725.8016</a:t>
            </a:r>
            <a:endParaRPr lang="en-US" sz="1200" dirty="0" smtClean="0"/>
          </a:p>
          <a:p>
            <a:pPr algn="ctr"/>
            <a:r>
              <a:rPr lang="en-US" sz="1200" dirty="0"/>
              <a:t>www.melissabritt.remax-carolina.com </a:t>
            </a:r>
            <a:endParaRPr lang="en-US" sz="1200" dirty="0" smtClean="0"/>
          </a:p>
          <a:p>
            <a:pPr algn="ctr"/>
            <a:r>
              <a:rPr lang="en-US" sz="1100" dirty="0" smtClean="0"/>
              <a:t>RE/MAX </a:t>
            </a:r>
            <a:r>
              <a:rPr lang="en-US" sz="1100" dirty="0"/>
              <a:t>Elite | 91 Broad St | Charleston, SC 29401</a:t>
            </a:r>
          </a:p>
        </p:txBody>
      </p:sp>
      <p:sp>
        <p:nvSpPr>
          <p:cNvPr id="8" name="Subtitle 2"/>
          <p:cNvSpPr txBox="1">
            <a:spLocks/>
          </p:cNvSpPr>
          <p:nvPr/>
        </p:nvSpPr>
        <p:spPr>
          <a:xfrm>
            <a:off x="3356822" y="1295401"/>
            <a:ext cx="5762056" cy="2514600"/>
          </a:xfrm>
          <a:prstGeom prst="rect">
            <a:avLst/>
          </a:prstGeom>
        </p:spPr>
        <p:txBody>
          <a:bodyPr vert="horz" lIns="91440" tIns="45720" rIns="91440" bIns="45720" rtlCol="0" anchor="ctr">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1400" dirty="0">
                <a:solidFill>
                  <a:schemeClr val="bg1"/>
                </a:solidFill>
              </a:rPr>
              <a:t>Beautifully renovated ranch-style home in the heart of James Island! Walk in to the large living area with new hand-scraped floors &amp; fresh paint throughout. Kitchen has stunning new cabinetry, stainless appliances including a wine fridge and quartz counter-tops! Complete with dining area and bar top for extra seating. Large bedroom to the left of the kitchen with easy access to laundry room. 2nd bath boasts new tile, fixtures etc. 2nd bedroom would make a great office or child's room! Master is huge with walk-in closet and stylish new bathroom with unique tiled shower, double sink vanity and new flooring! Don't miss out on this HUGE privacy fenced lot in James Island! 2 minutes to Harris Teeter and short commute downtown!</a:t>
            </a:r>
            <a:endParaRPr lang="en-US" sz="1400" dirty="0">
              <a:solidFill>
                <a:schemeClr val="bg1"/>
              </a:solidFill>
            </a:endParaRPr>
          </a:p>
        </p:txBody>
      </p:sp>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160161" y="1388529"/>
            <a:ext cx="3104458" cy="2328344"/>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038600" y="2667000"/>
            <a:ext cx="3765550" cy="338554"/>
          </a:xfrm>
          <a:prstGeom prst="rect">
            <a:avLst/>
          </a:prstGeom>
          <a:solidFill>
            <a:schemeClr val="tx2">
              <a:lumMod val="60000"/>
              <a:lumOff val="40000"/>
            </a:schemeClr>
          </a:solidFill>
        </p:spPr>
        <p:txBody>
          <a:bodyPr wrap="square" rtlCol="0">
            <a:spAutoFit/>
          </a:bodyPr>
          <a:lstStyle/>
          <a:p>
            <a:pPr algn="ctr"/>
            <a:r>
              <a:rPr lang="en-US" sz="1600" i="1" dirty="0" smtClean="0">
                <a:solidFill>
                  <a:schemeClr val="bg1"/>
                </a:solidFill>
                <a:effectLst>
                  <a:outerShdw blurRad="38100" dist="38100" dir="2700000" algn="tl">
                    <a:srgbClr val="000000">
                      <a:alpha val="43137"/>
                    </a:srgbClr>
                  </a:outerShdw>
                </a:effectLst>
              </a:rPr>
              <a:t>Check out the virtual tour for more pix!</a:t>
            </a:r>
            <a:endParaRPr lang="en-US" sz="1600" i="1" dirty="0">
              <a:solidFill>
                <a:schemeClr val="bg1"/>
              </a:solidFill>
              <a:effectLst>
                <a:outerShdw blurRad="38100" dist="38100" dir="2700000" algn="tl">
                  <a:srgbClr val="000000">
                    <a:alpha val="43137"/>
                  </a:srgbClr>
                </a:outerShdw>
              </a:effectLst>
            </a:endParaRPr>
          </a:p>
        </p:txBody>
      </p:sp>
      <p:pic>
        <p:nvPicPr>
          <p:cNvPr id="17" name="Picture 8"/>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60161" y="3965229"/>
            <a:ext cx="1983474" cy="148760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14" name="Picture 8"/>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441949" y="3965229"/>
            <a:ext cx="1983474" cy="148760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15" name="Picture 8"/>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723736" y="3965229"/>
            <a:ext cx="1983473" cy="148760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20" name="Picture 8"/>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005523" y="3965229"/>
            <a:ext cx="1983473" cy="148760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52273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163</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Beautiful Renovation in Lawton Bluff! 1144 Quail Drive | Charleston, SC 29412 | MLS# 15026352 | $320,000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Harleston Village Open House Saturday March 21st 12-2</dc:title>
  <dc:creator>CVH360</dc:creator>
  <cp:lastModifiedBy>A. Thomas Price</cp:lastModifiedBy>
  <cp:revision>9</cp:revision>
  <dcterms:created xsi:type="dcterms:W3CDTF">2006-08-16T00:00:00Z</dcterms:created>
  <dcterms:modified xsi:type="dcterms:W3CDTF">2015-12-01T15:27:14Z</dcterms:modified>
</cp:coreProperties>
</file>