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11/10/2023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11/10/2023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6.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hyperlink" Target="https://youtu.be/dvPg-sOaGaw" TargetMode="External"/><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1440" y="402076"/>
            <a:ext cx="7132320"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839821" y="34531"/>
            <a:ext cx="5635558"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Open House Sunday November 12</a:t>
            </a:r>
            <a:r>
              <a:rPr lang="en-US" sz="4000" b="1" baseline="30000"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th</a:t>
            </a:r>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 from 2-4</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1147 Blakeway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de-DE" sz="1400" b="1" dirty="0">
                <a:solidFill>
                  <a:schemeClr val="tx2"/>
                </a:solidFill>
                <a:latin typeface="Century Gothic" panose="020B0502020202020204" pitchFamily="34" charset="0"/>
              </a:rPr>
              <a:t>Daniel Island, SC 29492 | MLS# 23023377 | $1,850,000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585" y="1254277"/>
            <a:ext cx="3429000" cy="22854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76631" y="8323128"/>
            <a:ext cx="3055634" cy="723275"/>
          </a:xfrm>
          <a:prstGeom prst="rect">
            <a:avLst/>
          </a:prstGeom>
          <a:noFill/>
        </p:spPr>
        <p:txBody>
          <a:bodyPr wrap="square" rtlCol="0">
            <a:spAutoFit/>
          </a:bodyPr>
          <a:lstStyle/>
          <a:p>
            <a:r>
              <a:rPr lang="en-US" sz="1400" b="1" i="0" dirty="0">
                <a:solidFill>
                  <a:srgbClr val="083262"/>
                </a:solidFill>
                <a:effectLst/>
                <a:latin typeface="Century Gothic" panose="020B0502020202020204" pitchFamily="34" charset="0"/>
              </a:rPr>
              <a:t>Cara </a:t>
            </a:r>
            <a:r>
              <a:rPr lang="en-US" sz="1400" b="1" i="0" dirty="0" err="1">
                <a:solidFill>
                  <a:srgbClr val="083262"/>
                </a:solidFill>
                <a:effectLst/>
                <a:latin typeface="Century Gothic" panose="020B0502020202020204" pitchFamily="34" charset="0"/>
              </a:rPr>
              <a:t>Schaafsma</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843-345-3612</a:t>
            </a:r>
          </a:p>
          <a:p>
            <a:r>
              <a:rPr lang="en-US" sz="900" b="0" i="0" dirty="0">
                <a:solidFill>
                  <a:srgbClr val="083262"/>
                </a:solidFill>
                <a:effectLst/>
                <a:latin typeface="Century Gothic" panose="020B0502020202020204" pitchFamily="34" charset="0"/>
              </a:rPr>
              <a:t>cara.schaafsma@carolinaone.com</a:t>
            </a:r>
          </a:p>
          <a:p>
            <a:r>
              <a:rPr lang="en-US" sz="900" b="0" i="0" dirty="0">
                <a:solidFill>
                  <a:srgbClr val="083262"/>
                </a:solidFill>
                <a:effectLst/>
                <a:latin typeface="Century Gothic" panose="020B0502020202020204" pitchFamily="34" charset="0"/>
              </a:rPr>
              <a:t>http://www.carasellscharleston.com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34192" y="8365354"/>
            <a:ext cx="928424" cy="638822"/>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33616" y="1254277"/>
            <a:ext cx="3429000" cy="228512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585" y="7017493"/>
            <a:ext cx="1713538"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17765" y="7017174"/>
            <a:ext cx="1714500"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82933" y="7017374"/>
            <a:ext cx="1713896" cy="1142597"/>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448117" y="7017173"/>
            <a:ext cx="1714499" cy="1143000"/>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52585" y="8371163"/>
            <a:ext cx="417717"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682933" y="8407766"/>
            <a:ext cx="2505213" cy="553998"/>
          </a:xfrm>
          <a:prstGeom prst="rect">
            <a:avLst/>
          </a:prstGeom>
          <a:noFill/>
        </p:spPr>
        <p:txBody>
          <a:bodyPr wrap="square" rtlCol="0">
            <a:spAutoFit/>
          </a:bodyPr>
          <a:lstStyle/>
          <a:p>
            <a:pPr algn="r"/>
            <a:r>
              <a:rPr lang="en-US" sz="1000" b="0" i="0" dirty="0">
                <a:solidFill>
                  <a:srgbClr val="083262"/>
                </a:solidFill>
                <a:effectLst/>
                <a:latin typeface="Century Gothic" panose="020B0502020202020204" pitchFamily="34" charset="0"/>
              </a:rPr>
              <a:t>Carolina One Real Estate</a:t>
            </a:r>
          </a:p>
          <a:p>
            <a:pPr algn="r"/>
            <a:r>
              <a:rPr lang="en-US" sz="1000" b="0" i="0" dirty="0">
                <a:solidFill>
                  <a:srgbClr val="083262"/>
                </a:solidFill>
                <a:effectLst/>
                <a:latin typeface="Century Gothic" panose="020B0502020202020204" pitchFamily="34" charset="0"/>
              </a:rPr>
              <a:t>1101 St. Thomas Island Dr</a:t>
            </a:r>
          </a:p>
          <a:p>
            <a:pPr algn="r"/>
            <a:r>
              <a:rPr lang="en-US" sz="1000" b="0" i="0" dirty="0">
                <a:solidFill>
                  <a:srgbClr val="083262"/>
                </a:solidFill>
                <a:effectLst/>
                <a:latin typeface="Century Gothic" panose="020B0502020202020204" pitchFamily="34" charset="0"/>
              </a:rPr>
              <a:t>Charleston, SC 29492</a:t>
            </a:r>
            <a:endParaRPr lang="en-US" sz="800" dirty="0">
              <a:solidFill>
                <a:srgbClr val="083262"/>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608355"/>
            <a:ext cx="7005269" cy="2147832"/>
          </a:xfrm>
          <a:prstGeom prst="rect">
            <a:avLst/>
          </a:prstGeom>
          <a:noFill/>
        </p:spPr>
        <p:txBody>
          <a:bodyPr wrap="square" numCol="1" rtlCol="0" anchor="ctr">
            <a:spAutoFit/>
          </a:bodyPr>
          <a:lstStyle/>
          <a:p>
            <a:pPr algn="ctr">
              <a:lnSpc>
                <a:spcPct val="150000"/>
              </a:lnSpc>
            </a:pPr>
            <a:r>
              <a:rPr lang="en-US" sz="750" dirty="0">
                <a:solidFill>
                  <a:schemeClr val="tx2"/>
                </a:solidFill>
                <a:latin typeface="Century Gothic" panose="020B0502020202020204" pitchFamily="34" charset="0"/>
              </a:rPr>
              <a:t>1147 Blakeway Street is a spectacular home that captures the architecture of Charleston while thoughtfully combining it with the best of modern conveniences. Traditional architectural features of double-stacked front porches and flickering gas lamps from New Orleans welcome you to this beauty. The inside renovations done to the home perfectly combine form and function. The floor plan has been expanded to create a more open space while maintaining a warm and welcoming atmosphere. The kitchen is a chef's dream with Thermador appliances, a full size wine refrigerator and plenty of cabinet space. You also can't miss the custom tile work, light fixtures and wall treatments. Adjacent to the kitchen is an elegant powder room with hand painted Phillip Jeffries wallpaper.</a:t>
            </a:r>
          </a:p>
          <a:p>
            <a:pPr algn="ctr">
              <a:lnSpc>
                <a:spcPct val="150000"/>
              </a:lnSpc>
            </a:pPr>
            <a:r>
              <a:rPr lang="en-US" sz="750" dirty="0">
                <a:solidFill>
                  <a:schemeClr val="tx2"/>
                </a:solidFill>
                <a:latin typeface="Century Gothic" panose="020B0502020202020204" pitchFamily="34" charset="0"/>
              </a:rPr>
              <a:t>Beyond the kitchen is a spacious family room with custom built-ins and a cozy gas fireplace. French doors then lead to a sunny screened in porch perfect to enjoy the Lowcountry weather. The private backyard is perfect for entertaining or a relaxed evening in. The spacious primary bedroom suite is conveniently located on the first floor with a wall of windows to bring in the outdoors. The primary bathroom is exquisite with an extra large walk in shower and stunning fixtures. A well appointed laundry room can be found on the first floor. The second floor consists of a spacious office accessed through French doors, and four spacious bedrooms finish off the pleasing upstairs space.</a:t>
            </a:r>
          </a:p>
          <a:p>
            <a:pPr algn="ctr">
              <a:lnSpc>
                <a:spcPct val="150000"/>
              </a:lnSpc>
            </a:pPr>
            <a:r>
              <a:rPr lang="en-US" sz="750" b="1" i="1" dirty="0">
                <a:solidFill>
                  <a:schemeClr val="tx2"/>
                </a:solidFill>
                <a:latin typeface="Century Gothic" panose="020B0502020202020204" pitchFamily="34" charset="0"/>
                <a:hlinkClick r:id="rId16"/>
              </a:rPr>
              <a:t>Enjoy this video tour</a:t>
            </a:r>
            <a:endParaRPr lang="en-US" sz="750" b="1" i="1" dirty="0">
              <a:solidFill>
                <a:schemeClr val="tx2"/>
              </a:solidFill>
              <a:latin typeface="Century Gothic" panose="020B0502020202020204" pitchFamily="34" charset="0"/>
            </a:endParaRPr>
          </a:p>
        </p:txBody>
      </p:sp>
      <p:pic>
        <p:nvPicPr>
          <p:cNvPr id="5" name="Picture 4">
            <a:extLst>
              <a:ext uri="{FF2B5EF4-FFF2-40B4-BE49-F238E27FC236}">
                <a16:creationId xmlns:a16="http://schemas.microsoft.com/office/drawing/2014/main" id="{A085924E-C91D-7902-2EFD-0E4FFEBCC65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52585" y="5825144"/>
            <a:ext cx="1713538" cy="1142359"/>
          </a:xfrm>
          <a:prstGeom prst="rect">
            <a:avLst/>
          </a:prstGeom>
        </p:spPr>
      </p:pic>
      <p:pic>
        <p:nvPicPr>
          <p:cNvPr id="6" name="Picture 5">
            <a:extLst>
              <a:ext uri="{FF2B5EF4-FFF2-40B4-BE49-F238E27FC236}">
                <a16:creationId xmlns:a16="http://schemas.microsoft.com/office/drawing/2014/main" id="{E6F09CCF-FE7E-0C83-D5E2-44E970486D4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917323" y="5824825"/>
            <a:ext cx="1714500" cy="1143000"/>
          </a:xfrm>
          <a:prstGeom prst="rect">
            <a:avLst/>
          </a:prstGeom>
        </p:spPr>
      </p:pic>
      <p:pic>
        <p:nvPicPr>
          <p:cNvPr id="9" name="Picture 8">
            <a:extLst>
              <a:ext uri="{FF2B5EF4-FFF2-40B4-BE49-F238E27FC236}">
                <a16:creationId xmlns:a16="http://schemas.microsoft.com/office/drawing/2014/main" id="{F7F60DB0-302B-DDCF-59A6-D11DDA7F2D3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3683023" y="5825025"/>
            <a:ext cx="1713895" cy="1142597"/>
          </a:xfrm>
          <a:prstGeom prst="rect">
            <a:avLst/>
          </a:prstGeom>
        </p:spPr>
      </p:pic>
      <p:pic>
        <p:nvPicPr>
          <p:cNvPr id="10" name="Picture 9">
            <a:extLst>
              <a:ext uri="{FF2B5EF4-FFF2-40B4-BE49-F238E27FC236}">
                <a16:creationId xmlns:a16="http://schemas.microsoft.com/office/drawing/2014/main" id="{0D2164EE-9398-F37D-29AE-73A27AE6DD0B}"/>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5448117" y="5824824"/>
            <a:ext cx="1714499" cy="1142999"/>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313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Open House Sunday November 12th from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24</cp:revision>
  <dcterms:created xsi:type="dcterms:W3CDTF">2022-10-19T11:58:47Z</dcterms:created>
  <dcterms:modified xsi:type="dcterms:W3CDTF">2023-11-10T19:16:35Z</dcterms:modified>
</cp:coreProperties>
</file>